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embeddedFontLst>
    <p:embeddedFont>
      <p:font typeface="맑은 고딕" pitchFamily="50" charset="-127"/>
      <p:regular r:id="rId9"/>
      <p:bold r:id="rId10"/>
    </p:embeddedFont>
    <p:embeddedFont>
      <p:font typeface="배달의민족 주아" pitchFamily="18" charset="-127"/>
      <p:regular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FFF"/>
    <a:srgbClr val="465081"/>
    <a:srgbClr val="FB6C69"/>
    <a:srgbClr val="8293E1"/>
    <a:srgbClr val="DDAFFF"/>
    <a:srgbClr val="FBF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-62" y="-13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238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53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9146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2033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865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136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6861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115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3140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9967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8E4ABB-9358-4B78-AC63-032E59B24BAF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091565-5F6F-48D4-A828-716EC3F56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962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968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-10868" y="5587999"/>
            <a:ext cx="12236884" cy="1270001"/>
            <a:chOff x="-10160" y="3928083"/>
            <a:chExt cx="12236884" cy="2929917"/>
          </a:xfrm>
        </p:grpSpPr>
        <p:sp>
          <p:nvSpPr>
            <p:cNvPr id="39" name="자유형 38"/>
            <p:cNvSpPr/>
            <p:nvPr/>
          </p:nvSpPr>
          <p:spPr>
            <a:xfrm>
              <a:off x="-10160" y="4010674"/>
              <a:ext cx="12236884" cy="2608892"/>
            </a:xfrm>
            <a:custGeom>
              <a:avLst/>
              <a:gdLst>
                <a:gd name="connsiteX0" fmla="*/ 12192000 w 12192000"/>
                <a:gd name="connsiteY0" fmla="*/ 0 h 4095219"/>
                <a:gd name="connsiteX1" fmla="*/ 12192000 w 12192000"/>
                <a:gd name="connsiteY1" fmla="*/ 4095219 h 4095219"/>
                <a:gd name="connsiteX2" fmla="*/ 0 w 12192000"/>
                <a:gd name="connsiteY2" fmla="*/ 4095219 h 4095219"/>
                <a:gd name="connsiteX3" fmla="*/ 0 w 12192000"/>
                <a:gd name="connsiteY3" fmla="*/ 1593198 h 4095219"/>
                <a:gd name="connsiteX4" fmla="*/ 7960 w 12192000"/>
                <a:gd name="connsiteY4" fmla="*/ 1595677 h 4095219"/>
                <a:gd name="connsiteX5" fmla="*/ 484935 w 12192000"/>
                <a:gd name="connsiteY5" fmla="*/ 1664530 h 4095219"/>
                <a:gd name="connsiteX6" fmla="*/ 4389432 w 12192000"/>
                <a:gd name="connsiteY6" fmla="*/ 646242 h 4095219"/>
                <a:gd name="connsiteX7" fmla="*/ 8717482 w 12192000"/>
                <a:gd name="connsiteY7" fmla="*/ 1569270 h 4095219"/>
                <a:gd name="connsiteX8" fmla="*/ 12030615 w 12192000"/>
                <a:gd name="connsiteY8" fmla="*/ 76797 h 4095219"/>
                <a:gd name="connsiteX0" fmla="*/ 12192000 w 12192000"/>
                <a:gd name="connsiteY0" fmla="*/ 61269 h 4156488"/>
                <a:gd name="connsiteX1" fmla="*/ 12192000 w 12192000"/>
                <a:gd name="connsiteY1" fmla="*/ 4156488 h 4156488"/>
                <a:gd name="connsiteX2" fmla="*/ 0 w 12192000"/>
                <a:gd name="connsiteY2" fmla="*/ 4156488 h 4156488"/>
                <a:gd name="connsiteX3" fmla="*/ 0 w 12192000"/>
                <a:gd name="connsiteY3" fmla="*/ 1654467 h 4156488"/>
                <a:gd name="connsiteX4" fmla="*/ 7960 w 12192000"/>
                <a:gd name="connsiteY4" fmla="*/ 1656946 h 4156488"/>
                <a:gd name="connsiteX5" fmla="*/ 484935 w 12192000"/>
                <a:gd name="connsiteY5" fmla="*/ 1725799 h 4156488"/>
                <a:gd name="connsiteX6" fmla="*/ 4389432 w 12192000"/>
                <a:gd name="connsiteY6" fmla="*/ 707511 h 4156488"/>
                <a:gd name="connsiteX7" fmla="*/ 8717482 w 12192000"/>
                <a:gd name="connsiteY7" fmla="*/ 1630539 h 4156488"/>
                <a:gd name="connsiteX8" fmla="*/ 12192000 w 12192000"/>
                <a:gd name="connsiteY8" fmla="*/ 61269 h 4156488"/>
                <a:gd name="connsiteX0" fmla="*/ 12192000 w 12192000"/>
                <a:gd name="connsiteY0" fmla="*/ 77545 h 3715564"/>
                <a:gd name="connsiteX1" fmla="*/ 12192000 w 12192000"/>
                <a:gd name="connsiteY1" fmla="*/ 3715564 h 3715564"/>
                <a:gd name="connsiteX2" fmla="*/ 0 w 12192000"/>
                <a:gd name="connsiteY2" fmla="*/ 3715564 h 3715564"/>
                <a:gd name="connsiteX3" fmla="*/ 0 w 12192000"/>
                <a:gd name="connsiteY3" fmla="*/ 1213543 h 3715564"/>
                <a:gd name="connsiteX4" fmla="*/ 7960 w 12192000"/>
                <a:gd name="connsiteY4" fmla="*/ 1216022 h 3715564"/>
                <a:gd name="connsiteX5" fmla="*/ 484935 w 12192000"/>
                <a:gd name="connsiteY5" fmla="*/ 1284875 h 3715564"/>
                <a:gd name="connsiteX6" fmla="*/ 4389432 w 12192000"/>
                <a:gd name="connsiteY6" fmla="*/ 266587 h 3715564"/>
                <a:gd name="connsiteX7" fmla="*/ 8717482 w 12192000"/>
                <a:gd name="connsiteY7" fmla="*/ 1189615 h 3715564"/>
                <a:gd name="connsiteX8" fmla="*/ 12192000 w 12192000"/>
                <a:gd name="connsiteY8" fmla="*/ 77545 h 3715564"/>
                <a:gd name="connsiteX0" fmla="*/ 12121082 w 12192000"/>
                <a:gd name="connsiteY0" fmla="*/ 249197 h 3449148"/>
                <a:gd name="connsiteX1" fmla="*/ 12192000 w 12192000"/>
                <a:gd name="connsiteY1" fmla="*/ 3449148 h 3449148"/>
                <a:gd name="connsiteX2" fmla="*/ 0 w 12192000"/>
                <a:gd name="connsiteY2" fmla="*/ 3449148 h 3449148"/>
                <a:gd name="connsiteX3" fmla="*/ 0 w 12192000"/>
                <a:gd name="connsiteY3" fmla="*/ 947127 h 3449148"/>
                <a:gd name="connsiteX4" fmla="*/ 7960 w 12192000"/>
                <a:gd name="connsiteY4" fmla="*/ 949606 h 3449148"/>
                <a:gd name="connsiteX5" fmla="*/ 484935 w 12192000"/>
                <a:gd name="connsiteY5" fmla="*/ 1018459 h 3449148"/>
                <a:gd name="connsiteX6" fmla="*/ 4389432 w 12192000"/>
                <a:gd name="connsiteY6" fmla="*/ 171 h 3449148"/>
                <a:gd name="connsiteX7" fmla="*/ 8717482 w 12192000"/>
                <a:gd name="connsiteY7" fmla="*/ 923199 h 3449148"/>
                <a:gd name="connsiteX8" fmla="*/ 12121082 w 12192000"/>
                <a:gd name="connsiteY8" fmla="*/ 249197 h 3449148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484935 w 12192000"/>
                <a:gd name="connsiteY5" fmla="*/ 873161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4399564 w 12192000"/>
                <a:gd name="connsiteY5" fmla="*/ 292942 h 3303850"/>
                <a:gd name="connsiteX6" fmla="*/ 8717482 w 12192000"/>
                <a:gd name="connsiteY6" fmla="*/ 777901 h 3303850"/>
                <a:gd name="connsiteX7" fmla="*/ 12121082 w 12192000"/>
                <a:gd name="connsiteY7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1327180 w 12192000"/>
                <a:gd name="connsiteY5" fmla="*/ 617046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1276524 w 12192000"/>
                <a:gd name="connsiteY5" fmla="*/ 874733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38354 w 12192000"/>
                <a:gd name="connsiteY4" fmla="*/ 546621 h 3303850"/>
                <a:gd name="connsiteX5" fmla="*/ 1276524 w 12192000"/>
                <a:gd name="connsiteY5" fmla="*/ 874733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1276524 w 12192000"/>
                <a:gd name="connsiteY4" fmla="*/ 874733 h 3303850"/>
                <a:gd name="connsiteX5" fmla="*/ 4399564 w 12192000"/>
                <a:gd name="connsiteY5" fmla="*/ 292942 h 3303850"/>
                <a:gd name="connsiteX6" fmla="*/ 8717482 w 12192000"/>
                <a:gd name="connsiteY6" fmla="*/ 777901 h 3303850"/>
                <a:gd name="connsiteX7" fmla="*/ 12121082 w 12192000"/>
                <a:gd name="connsiteY7" fmla="*/ 103899 h 330385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1276524 w 12192000"/>
                <a:gd name="connsiteY4" fmla="*/ 866173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20262 w 12192000"/>
                <a:gd name="connsiteY3" fmla="*/ 664425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20262 w 12192000"/>
                <a:gd name="connsiteY3" fmla="*/ 664425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78787 w 12202131"/>
                <a:gd name="connsiteY4" fmla="*/ 1046554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02803 w 12202131"/>
                <a:gd name="connsiteY4" fmla="*/ 1052997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02803 w 12202131"/>
                <a:gd name="connsiteY4" fmla="*/ 1052997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50793 w 12202131"/>
                <a:gd name="connsiteY4" fmla="*/ 991966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50793 w 12202131"/>
                <a:gd name="connsiteY4" fmla="*/ 991966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1015515 w 12202131"/>
                <a:gd name="connsiteY4" fmla="*/ 967553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1015515 w 12202131"/>
                <a:gd name="connsiteY4" fmla="*/ 967553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108506 h 3308457"/>
                <a:gd name="connsiteX1" fmla="*/ 12202131 w 12202131"/>
                <a:gd name="connsiteY1" fmla="*/ 3308457 h 3308457"/>
                <a:gd name="connsiteX2" fmla="*/ 10131 w 12202131"/>
                <a:gd name="connsiteY2" fmla="*/ 3308457 h 3308457"/>
                <a:gd name="connsiteX3" fmla="*/ 0 w 12202131"/>
                <a:gd name="connsiteY3" fmla="*/ 799994 h 3308457"/>
                <a:gd name="connsiteX4" fmla="*/ 1015515 w 12202131"/>
                <a:gd name="connsiteY4" fmla="*/ 980720 h 3308457"/>
                <a:gd name="connsiteX5" fmla="*/ 4409696 w 12202131"/>
                <a:gd name="connsiteY5" fmla="*/ 236517 h 3308457"/>
                <a:gd name="connsiteX6" fmla="*/ 8727613 w 12202131"/>
                <a:gd name="connsiteY6" fmla="*/ 727580 h 3308457"/>
                <a:gd name="connsiteX7" fmla="*/ 12131213 w 12202131"/>
                <a:gd name="connsiteY7" fmla="*/ 108506 h 33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2131" h="3308457">
                  <a:moveTo>
                    <a:pt x="12131213" y="108506"/>
                  </a:moveTo>
                  <a:lnTo>
                    <a:pt x="12202131" y="3308457"/>
                  </a:lnTo>
                  <a:lnTo>
                    <a:pt x="10131" y="3308457"/>
                  </a:lnTo>
                  <a:lnTo>
                    <a:pt x="0" y="799994"/>
                  </a:lnTo>
                  <a:cubicBezTo>
                    <a:pt x="15197" y="813558"/>
                    <a:pt x="452970" y="1012252"/>
                    <a:pt x="1015515" y="980720"/>
                  </a:cubicBezTo>
                  <a:cubicBezTo>
                    <a:pt x="1671465" y="953472"/>
                    <a:pt x="3177979" y="209708"/>
                    <a:pt x="4409696" y="236517"/>
                  </a:cubicBezTo>
                  <a:cubicBezTo>
                    <a:pt x="5781787" y="220640"/>
                    <a:pt x="7183357" y="888565"/>
                    <a:pt x="8727613" y="727580"/>
                  </a:cubicBezTo>
                  <a:cubicBezTo>
                    <a:pt x="10028041" y="619873"/>
                    <a:pt x="11552127" y="-312485"/>
                    <a:pt x="12131213" y="108506"/>
                  </a:cubicBezTo>
                  <a:close/>
                </a:path>
              </a:pathLst>
            </a:cu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>
              <a:off x="0" y="3928083"/>
              <a:ext cx="12192000" cy="2929917"/>
            </a:xfrm>
            <a:custGeom>
              <a:avLst/>
              <a:gdLst>
                <a:gd name="connsiteX0" fmla="*/ 12192000 w 12192000"/>
                <a:gd name="connsiteY0" fmla="*/ 0 h 4095219"/>
                <a:gd name="connsiteX1" fmla="*/ 12192000 w 12192000"/>
                <a:gd name="connsiteY1" fmla="*/ 4095219 h 4095219"/>
                <a:gd name="connsiteX2" fmla="*/ 0 w 12192000"/>
                <a:gd name="connsiteY2" fmla="*/ 4095219 h 4095219"/>
                <a:gd name="connsiteX3" fmla="*/ 0 w 12192000"/>
                <a:gd name="connsiteY3" fmla="*/ 1593198 h 4095219"/>
                <a:gd name="connsiteX4" fmla="*/ 7960 w 12192000"/>
                <a:gd name="connsiteY4" fmla="*/ 1595677 h 4095219"/>
                <a:gd name="connsiteX5" fmla="*/ 484935 w 12192000"/>
                <a:gd name="connsiteY5" fmla="*/ 1664530 h 4095219"/>
                <a:gd name="connsiteX6" fmla="*/ 4389432 w 12192000"/>
                <a:gd name="connsiteY6" fmla="*/ 646242 h 4095219"/>
                <a:gd name="connsiteX7" fmla="*/ 8717482 w 12192000"/>
                <a:gd name="connsiteY7" fmla="*/ 1569270 h 4095219"/>
                <a:gd name="connsiteX8" fmla="*/ 12030615 w 12192000"/>
                <a:gd name="connsiteY8" fmla="*/ 76797 h 4095219"/>
                <a:gd name="connsiteX0" fmla="*/ 12192000 w 12192000"/>
                <a:gd name="connsiteY0" fmla="*/ 61269 h 4156488"/>
                <a:gd name="connsiteX1" fmla="*/ 12192000 w 12192000"/>
                <a:gd name="connsiteY1" fmla="*/ 4156488 h 4156488"/>
                <a:gd name="connsiteX2" fmla="*/ 0 w 12192000"/>
                <a:gd name="connsiteY2" fmla="*/ 4156488 h 4156488"/>
                <a:gd name="connsiteX3" fmla="*/ 0 w 12192000"/>
                <a:gd name="connsiteY3" fmla="*/ 1654467 h 4156488"/>
                <a:gd name="connsiteX4" fmla="*/ 7960 w 12192000"/>
                <a:gd name="connsiteY4" fmla="*/ 1656946 h 4156488"/>
                <a:gd name="connsiteX5" fmla="*/ 484935 w 12192000"/>
                <a:gd name="connsiteY5" fmla="*/ 1725799 h 4156488"/>
                <a:gd name="connsiteX6" fmla="*/ 4389432 w 12192000"/>
                <a:gd name="connsiteY6" fmla="*/ 707511 h 4156488"/>
                <a:gd name="connsiteX7" fmla="*/ 8717482 w 12192000"/>
                <a:gd name="connsiteY7" fmla="*/ 1630539 h 4156488"/>
                <a:gd name="connsiteX8" fmla="*/ 12192000 w 12192000"/>
                <a:gd name="connsiteY8" fmla="*/ 61269 h 4156488"/>
                <a:gd name="connsiteX0" fmla="*/ 12192000 w 12192000"/>
                <a:gd name="connsiteY0" fmla="*/ 77545 h 3715564"/>
                <a:gd name="connsiteX1" fmla="*/ 12192000 w 12192000"/>
                <a:gd name="connsiteY1" fmla="*/ 3715564 h 3715564"/>
                <a:gd name="connsiteX2" fmla="*/ 0 w 12192000"/>
                <a:gd name="connsiteY2" fmla="*/ 3715564 h 3715564"/>
                <a:gd name="connsiteX3" fmla="*/ 0 w 12192000"/>
                <a:gd name="connsiteY3" fmla="*/ 1213543 h 3715564"/>
                <a:gd name="connsiteX4" fmla="*/ 7960 w 12192000"/>
                <a:gd name="connsiteY4" fmla="*/ 1216022 h 3715564"/>
                <a:gd name="connsiteX5" fmla="*/ 484935 w 12192000"/>
                <a:gd name="connsiteY5" fmla="*/ 1284875 h 3715564"/>
                <a:gd name="connsiteX6" fmla="*/ 4389432 w 12192000"/>
                <a:gd name="connsiteY6" fmla="*/ 266587 h 3715564"/>
                <a:gd name="connsiteX7" fmla="*/ 8717482 w 12192000"/>
                <a:gd name="connsiteY7" fmla="*/ 1189615 h 3715564"/>
                <a:gd name="connsiteX8" fmla="*/ 12192000 w 12192000"/>
                <a:gd name="connsiteY8" fmla="*/ 77545 h 371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3715564">
                  <a:moveTo>
                    <a:pt x="12192000" y="77545"/>
                  </a:moveTo>
                  <a:lnTo>
                    <a:pt x="12192000" y="3715564"/>
                  </a:lnTo>
                  <a:lnTo>
                    <a:pt x="0" y="3715564"/>
                  </a:lnTo>
                  <a:lnTo>
                    <a:pt x="0" y="1213543"/>
                  </a:lnTo>
                  <a:lnTo>
                    <a:pt x="7960" y="1216022"/>
                  </a:lnTo>
                  <a:cubicBezTo>
                    <a:pt x="173674" y="1259878"/>
                    <a:pt x="334031" y="1285441"/>
                    <a:pt x="484935" y="1284875"/>
                  </a:cubicBezTo>
                  <a:cubicBezTo>
                    <a:pt x="1692168" y="1280352"/>
                    <a:pt x="3017342" y="282463"/>
                    <a:pt x="4389432" y="266587"/>
                  </a:cubicBezTo>
                  <a:cubicBezTo>
                    <a:pt x="5761523" y="250710"/>
                    <a:pt x="7173226" y="1350600"/>
                    <a:pt x="8717482" y="1189615"/>
                  </a:cubicBezTo>
                  <a:cubicBezTo>
                    <a:pt x="10017910" y="1081908"/>
                    <a:pt x="11612914" y="-343446"/>
                    <a:pt x="12192000" y="77545"/>
                  </a:cubicBezTo>
                  <a:close/>
                </a:path>
              </a:pathLst>
            </a:cu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자유형 35"/>
          <p:cNvSpPr/>
          <p:nvPr/>
        </p:nvSpPr>
        <p:spPr>
          <a:xfrm>
            <a:off x="10589584" y="5587999"/>
            <a:ext cx="1653794" cy="1524091"/>
          </a:xfrm>
          <a:custGeom>
            <a:avLst/>
            <a:gdLst>
              <a:gd name="connsiteX0" fmla="*/ 814468 w 1335840"/>
              <a:gd name="connsiteY0" fmla="*/ 0 h 1054602"/>
              <a:gd name="connsiteX1" fmla="*/ 1186743 w 1335840"/>
              <a:gd name="connsiteY1" fmla="*/ 303412 h 1054602"/>
              <a:gd name="connsiteX2" fmla="*/ 1192946 w 1335840"/>
              <a:gd name="connsiteY2" fmla="*/ 364947 h 1054602"/>
              <a:gd name="connsiteX3" fmla="*/ 1222684 w 1335840"/>
              <a:gd name="connsiteY3" fmla="*/ 381089 h 1054602"/>
              <a:gd name="connsiteX4" fmla="*/ 1335840 w 1335840"/>
              <a:gd name="connsiteY4" fmla="*/ 593910 h 1054602"/>
              <a:gd name="connsiteX5" fmla="*/ 1079186 w 1335840"/>
              <a:gd name="connsiteY5" fmla="*/ 850565 h 1054602"/>
              <a:gd name="connsiteX6" fmla="*/ 948135 w 1335840"/>
              <a:gd name="connsiteY6" fmla="*/ 850565 h 1054602"/>
              <a:gd name="connsiteX7" fmla="*/ 921307 w 1335840"/>
              <a:gd name="connsiteY7" fmla="*/ 876557 h 1054602"/>
              <a:gd name="connsiteX8" fmla="*/ 696655 w 1335840"/>
              <a:gd name="connsiteY8" fmla="*/ 1054602 h 1054602"/>
              <a:gd name="connsiteX9" fmla="*/ 698909 w 1335840"/>
              <a:gd name="connsiteY9" fmla="*/ 880645 h 1054602"/>
              <a:gd name="connsiteX10" fmla="*/ 638014 w 1335840"/>
              <a:gd name="connsiteY10" fmla="*/ 859308 h 1054602"/>
              <a:gd name="connsiteX11" fmla="*/ 572495 w 1335840"/>
              <a:gd name="connsiteY11" fmla="*/ 850565 h 1054602"/>
              <a:gd name="connsiteX12" fmla="*/ 256654 w 1335840"/>
              <a:gd name="connsiteY12" fmla="*/ 850565 h 1054602"/>
              <a:gd name="connsiteX13" fmla="*/ 0 w 1335840"/>
              <a:gd name="connsiteY13" fmla="*/ 593910 h 1054602"/>
              <a:gd name="connsiteX14" fmla="*/ 75172 w 1335840"/>
              <a:gd name="connsiteY14" fmla="*/ 412428 h 1054602"/>
              <a:gd name="connsiteX15" fmla="*/ 105070 w 1335840"/>
              <a:gd name="connsiteY15" fmla="*/ 387760 h 1054602"/>
              <a:gd name="connsiteX16" fmla="*/ 104287 w 1335840"/>
              <a:gd name="connsiteY16" fmla="*/ 379994 h 1054602"/>
              <a:gd name="connsiteX17" fmla="*/ 420505 w 1335840"/>
              <a:gd name="connsiteY17" fmla="*/ 63777 h 1054602"/>
              <a:gd name="connsiteX18" fmla="*/ 543591 w 1335840"/>
              <a:gd name="connsiteY18" fmla="*/ 88627 h 1054602"/>
              <a:gd name="connsiteX19" fmla="*/ 561480 w 1335840"/>
              <a:gd name="connsiteY19" fmla="*/ 98337 h 1054602"/>
              <a:gd name="connsiteX20" fmla="*/ 602009 w 1335840"/>
              <a:gd name="connsiteY20" fmla="*/ 64897 h 1054602"/>
              <a:gd name="connsiteX21" fmla="*/ 814468 w 1335840"/>
              <a:gd name="connsiteY21" fmla="*/ 0 h 105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35840" h="1054602">
                <a:moveTo>
                  <a:pt x="814468" y="0"/>
                </a:moveTo>
                <a:cubicBezTo>
                  <a:pt x="998100" y="0"/>
                  <a:pt x="1151309" y="130255"/>
                  <a:pt x="1186743" y="303412"/>
                </a:cubicBezTo>
                <a:lnTo>
                  <a:pt x="1192946" y="364947"/>
                </a:lnTo>
                <a:lnTo>
                  <a:pt x="1222684" y="381089"/>
                </a:lnTo>
                <a:cubicBezTo>
                  <a:pt x="1290954" y="427211"/>
                  <a:pt x="1335840" y="505319"/>
                  <a:pt x="1335840" y="593910"/>
                </a:cubicBezTo>
                <a:cubicBezTo>
                  <a:pt x="1335840" y="735656"/>
                  <a:pt x="1220932" y="850565"/>
                  <a:pt x="1079186" y="850565"/>
                </a:cubicBezTo>
                <a:lnTo>
                  <a:pt x="948135" y="850565"/>
                </a:lnTo>
                <a:lnTo>
                  <a:pt x="921307" y="876557"/>
                </a:lnTo>
                <a:cubicBezTo>
                  <a:pt x="831542" y="957176"/>
                  <a:pt x="697359" y="1053243"/>
                  <a:pt x="696655" y="1054602"/>
                </a:cubicBezTo>
                <a:cubicBezTo>
                  <a:pt x="697782" y="1052428"/>
                  <a:pt x="743038" y="916523"/>
                  <a:pt x="698909" y="880645"/>
                </a:cubicBezTo>
                <a:cubicBezTo>
                  <a:pt x="687877" y="871675"/>
                  <a:pt x="665425" y="864721"/>
                  <a:pt x="638014" y="859308"/>
                </a:cubicBezTo>
                <a:lnTo>
                  <a:pt x="572495" y="850565"/>
                </a:lnTo>
                <a:lnTo>
                  <a:pt x="256654" y="850565"/>
                </a:lnTo>
                <a:cubicBezTo>
                  <a:pt x="114908" y="850565"/>
                  <a:pt x="0" y="735656"/>
                  <a:pt x="0" y="593910"/>
                </a:cubicBezTo>
                <a:cubicBezTo>
                  <a:pt x="0" y="523038"/>
                  <a:pt x="28727" y="458874"/>
                  <a:pt x="75172" y="412428"/>
                </a:cubicBezTo>
                <a:lnTo>
                  <a:pt x="105070" y="387760"/>
                </a:lnTo>
                <a:lnTo>
                  <a:pt x="104287" y="379994"/>
                </a:lnTo>
                <a:cubicBezTo>
                  <a:pt x="104287" y="205353"/>
                  <a:pt x="245863" y="63777"/>
                  <a:pt x="420505" y="63777"/>
                </a:cubicBezTo>
                <a:cubicBezTo>
                  <a:pt x="464165" y="63777"/>
                  <a:pt x="505759" y="72625"/>
                  <a:pt x="543591" y="88627"/>
                </a:cubicBezTo>
                <a:lnTo>
                  <a:pt x="561480" y="98337"/>
                </a:lnTo>
                <a:lnTo>
                  <a:pt x="602009" y="64897"/>
                </a:lnTo>
                <a:cubicBezTo>
                  <a:pt x="662657" y="23924"/>
                  <a:pt x="735768" y="0"/>
                  <a:pt x="8144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E6EFFF"/>
              </a:gs>
            </a:gsLst>
            <a:lin ang="54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B6C69"/>
              </a:solidFill>
            </a:endParaRPr>
          </a:p>
        </p:txBody>
      </p:sp>
      <p:sp>
        <p:nvSpPr>
          <p:cNvPr id="37" name="자유형 36"/>
          <p:cNvSpPr/>
          <p:nvPr/>
        </p:nvSpPr>
        <p:spPr>
          <a:xfrm>
            <a:off x="11018445" y="5993930"/>
            <a:ext cx="771507" cy="609079"/>
          </a:xfrm>
          <a:custGeom>
            <a:avLst/>
            <a:gdLst>
              <a:gd name="connsiteX0" fmla="*/ 814468 w 1335840"/>
              <a:gd name="connsiteY0" fmla="*/ 0 h 1054602"/>
              <a:gd name="connsiteX1" fmla="*/ 1186743 w 1335840"/>
              <a:gd name="connsiteY1" fmla="*/ 303412 h 1054602"/>
              <a:gd name="connsiteX2" fmla="*/ 1192946 w 1335840"/>
              <a:gd name="connsiteY2" fmla="*/ 364947 h 1054602"/>
              <a:gd name="connsiteX3" fmla="*/ 1222684 w 1335840"/>
              <a:gd name="connsiteY3" fmla="*/ 381089 h 1054602"/>
              <a:gd name="connsiteX4" fmla="*/ 1335840 w 1335840"/>
              <a:gd name="connsiteY4" fmla="*/ 593910 h 1054602"/>
              <a:gd name="connsiteX5" fmla="*/ 1079186 w 1335840"/>
              <a:gd name="connsiteY5" fmla="*/ 850565 h 1054602"/>
              <a:gd name="connsiteX6" fmla="*/ 948135 w 1335840"/>
              <a:gd name="connsiteY6" fmla="*/ 850565 h 1054602"/>
              <a:gd name="connsiteX7" fmla="*/ 921307 w 1335840"/>
              <a:gd name="connsiteY7" fmla="*/ 876557 h 1054602"/>
              <a:gd name="connsiteX8" fmla="*/ 696655 w 1335840"/>
              <a:gd name="connsiteY8" fmla="*/ 1054602 h 1054602"/>
              <a:gd name="connsiteX9" fmla="*/ 698909 w 1335840"/>
              <a:gd name="connsiteY9" fmla="*/ 880645 h 1054602"/>
              <a:gd name="connsiteX10" fmla="*/ 638014 w 1335840"/>
              <a:gd name="connsiteY10" fmla="*/ 859308 h 1054602"/>
              <a:gd name="connsiteX11" fmla="*/ 572495 w 1335840"/>
              <a:gd name="connsiteY11" fmla="*/ 850565 h 1054602"/>
              <a:gd name="connsiteX12" fmla="*/ 256654 w 1335840"/>
              <a:gd name="connsiteY12" fmla="*/ 850565 h 1054602"/>
              <a:gd name="connsiteX13" fmla="*/ 0 w 1335840"/>
              <a:gd name="connsiteY13" fmla="*/ 593910 h 1054602"/>
              <a:gd name="connsiteX14" fmla="*/ 75172 w 1335840"/>
              <a:gd name="connsiteY14" fmla="*/ 412428 h 1054602"/>
              <a:gd name="connsiteX15" fmla="*/ 105070 w 1335840"/>
              <a:gd name="connsiteY15" fmla="*/ 387760 h 1054602"/>
              <a:gd name="connsiteX16" fmla="*/ 104287 w 1335840"/>
              <a:gd name="connsiteY16" fmla="*/ 379994 h 1054602"/>
              <a:gd name="connsiteX17" fmla="*/ 420505 w 1335840"/>
              <a:gd name="connsiteY17" fmla="*/ 63777 h 1054602"/>
              <a:gd name="connsiteX18" fmla="*/ 543591 w 1335840"/>
              <a:gd name="connsiteY18" fmla="*/ 88627 h 1054602"/>
              <a:gd name="connsiteX19" fmla="*/ 561480 w 1335840"/>
              <a:gd name="connsiteY19" fmla="*/ 98337 h 1054602"/>
              <a:gd name="connsiteX20" fmla="*/ 602009 w 1335840"/>
              <a:gd name="connsiteY20" fmla="*/ 64897 h 1054602"/>
              <a:gd name="connsiteX21" fmla="*/ 814468 w 1335840"/>
              <a:gd name="connsiteY21" fmla="*/ 0 h 105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35840" h="1054602">
                <a:moveTo>
                  <a:pt x="814468" y="0"/>
                </a:moveTo>
                <a:cubicBezTo>
                  <a:pt x="998100" y="0"/>
                  <a:pt x="1151309" y="130255"/>
                  <a:pt x="1186743" y="303412"/>
                </a:cubicBezTo>
                <a:lnTo>
                  <a:pt x="1192946" y="364947"/>
                </a:lnTo>
                <a:lnTo>
                  <a:pt x="1222684" y="381089"/>
                </a:lnTo>
                <a:cubicBezTo>
                  <a:pt x="1290954" y="427211"/>
                  <a:pt x="1335840" y="505319"/>
                  <a:pt x="1335840" y="593910"/>
                </a:cubicBezTo>
                <a:cubicBezTo>
                  <a:pt x="1335840" y="735656"/>
                  <a:pt x="1220932" y="850565"/>
                  <a:pt x="1079186" y="850565"/>
                </a:cubicBezTo>
                <a:lnTo>
                  <a:pt x="948135" y="850565"/>
                </a:lnTo>
                <a:lnTo>
                  <a:pt x="921307" y="876557"/>
                </a:lnTo>
                <a:cubicBezTo>
                  <a:pt x="831542" y="957176"/>
                  <a:pt x="697359" y="1053243"/>
                  <a:pt x="696655" y="1054602"/>
                </a:cubicBezTo>
                <a:cubicBezTo>
                  <a:pt x="697782" y="1052428"/>
                  <a:pt x="743038" y="916523"/>
                  <a:pt x="698909" y="880645"/>
                </a:cubicBezTo>
                <a:cubicBezTo>
                  <a:pt x="687877" y="871675"/>
                  <a:pt x="665425" y="864721"/>
                  <a:pt x="638014" y="859308"/>
                </a:cubicBezTo>
                <a:lnTo>
                  <a:pt x="572495" y="850565"/>
                </a:lnTo>
                <a:lnTo>
                  <a:pt x="256654" y="850565"/>
                </a:lnTo>
                <a:cubicBezTo>
                  <a:pt x="114908" y="850565"/>
                  <a:pt x="0" y="735656"/>
                  <a:pt x="0" y="593910"/>
                </a:cubicBezTo>
                <a:cubicBezTo>
                  <a:pt x="0" y="523038"/>
                  <a:pt x="28727" y="458874"/>
                  <a:pt x="75172" y="412428"/>
                </a:cubicBezTo>
                <a:lnTo>
                  <a:pt x="105070" y="387760"/>
                </a:lnTo>
                <a:lnTo>
                  <a:pt x="104287" y="379994"/>
                </a:lnTo>
                <a:cubicBezTo>
                  <a:pt x="104287" y="205353"/>
                  <a:pt x="245863" y="63777"/>
                  <a:pt x="420505" y="63777"/>
                </a:cubicBezTo>
                <a:cubicBezTo>
                  <a:pt x="464165" y="63777"/>
                  <a:pt x="505759" y="72625"/>
                  <a:pt x="543591" y="88627"/>
                </a:cubicBezTo>
                <a:lnTo>
                  <a:pt x="561480" y="98337"/>
                </a:lnTo>
                <a:lnTo>
                  <a:pt x="602009" y="64897"/>
                </a:lnTo>
                <a:cubicBezTo>
                  <a:pt x="662657" y="23924"/>
                  <a:pt x="735768" y="0"/>
                  <a:pt x="8144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E6EF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B6C69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6EEC0795-B169-413E-9FAD-00AD1C16C486}"/>
              </a:ext>
            </a:extLst>
          </p:cNvPr>
          <p:cNvGrpSpPr/>
          <p:nvPr/>
        </p:nvGrpSpPr>
        <p:grpSpPr>
          <a:xfrm>
            <a:off x="8490312" y="749804"/>
            <a:ext cx="1128250" cy="890716"/>
            <a:chOff x="5439654" y="847494"/>
            <a:chExt cx="1335840" cy="1054602"/>
          </a:xfrm>
        </p:grpSpPr>
        <p:grpSp>
          <p:nvGrpSpPr>
            <p:cNvPr id="144" name="그룹 143"/>
            <p:cNvGrpSpPr/>
            <p:nvPr/>
          </p:nvGrpSpPr>
          <p:grpSpPr>
            <a:xfrm>
              <a:off x="5439654" y="847494"/>
              <a:ext cx="1335840" cy="1054602"/>
              <a:chOff x="3313416" y="451590"/>
              <a:chExt cx="1335840" cy="1054602"/>
            </a:xfrm>
          </p:grpSpPr>
          <p:sp>
            <p:nvSpPr>
              <p:cNvPr id="121" name="자유형 120"/>
              <p:cNvSpPr/>
              <p:nvPr/>
            </p:nvSpPr>
            <p:spPr>
              <a:xfrm>
                <a:off x="3313416" y="451590"/>
                <a:ext cx="1335840" cy="850565"/>
              </a:xfrm>
              <a:custGeom>
                <a:avLst/>
                <a:gdLst>
                  <a:gd name="connsiteX0" fmla="*/ 802820 w 1316736"/>
                  <a:gd name="connsiteY0" fmla="*/ 0 h 838401"/>
                  <a:gd name="connsiteX1" fmla="*/ 1169771 w 1316736"/>
                  <a:gd name="connsiteY1" fmla="*/ 299073 h 838401"/>
                  <a:gd name="connsiteX2" fmla="*/ 1175885 w 1316736"/>
                  <a:gd name="connsiteY2" fmla="*/ 359728 h 838401"/>
                  <a:gd name="connsiteX3" fmla="*/ 1205198 w 1316736"/>
                  <a:gd name="connsiteY3" fmla="*/ 375639 h 838401"/>
                  <a:gd name="connsiteX4" fmla="*/ 1316736 w 1316736"/>
                  <a:gd name="connsiteY4" fmla="*/ 585417 h 838401"/>
                  <a:gd name="connsiteX5" fmla="*/ 1063752 w 1316736"/>
                  <a:gd name="connsiteY5" fmla="*/ 838401 h 838401"/>
                  <a:gd name="connsiteX6" fmla="*/ 252984 w 1316736"/>
                  <a:gd name="connsiteY6" fmla="*/ 838401 h 838401"/>
                  <a:gd name="connsiteX7" fmla="*/ 0 w 1316736"/>
                  <a:gd name="connsiteY7" fmla="*/ 585417 h 838401"/>
                  <a:gd name="connsiteX8" fmla="*/ 74097 w 1316736"/>
                  <a:gd name="connsiteY8" fmla="*/ 406530 h 838401"/>
                  <a:gd name="connsiteX9" fmla="*/ 103567 w 1316736"/>
                  <a:gd name="connsiteY9" fmla="*/ 382215 h 838401"/>
                  <a:gd name="connsiteX10" fmla="*/ 102796 w 1316736"/>
                  <a:gd name="connsiteY10" fmla="*/ 374560 h 838401"/>
                  <a:gd name="connsiteX11" fmla="*/ 414491 w 1316736"/>
                  <a:gd name="connsiteY11" fmla="*/ 62865 h 838401"/>
                  <a:gd name="connsiteX12" fmla="*/ 535817 w 1316736"/>
                  <a:gd name="connsiteY12" fmla="*/ 87360 h 838401"/>
                  <a:gd name="connsiteX13" fmla="*/ 553450 w 1316736"/>
                  <a:gd name="connsiteY13" fmla="*/ 96931 h 838401"/>
                  <a:gd name="connsiteX14" fmla="*/ 593400 w 1316736"/>
                  <a:gd name="connsiteY14" fmla="*/ 63969 h 838401"/>
                  <a:gd name="connsiteX15" fmla="*/ 802820 w 1316736"/>
                  <a:gd name="connsiteY15" fmla="*/ 0 h 83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16736" h="838401">
                    <a:moveTo>
                      <a:pt x="802820" y="0"/>
                    </a:moveTo>
                    <a:cubicBezTo>
                      <a:pt x="983826" y="0"/>
                      <a:pt x="1134844" y="128392"/>
                      <a:pt x="1169771" y="299073"/>
                    </a:cubicBezTo>
                    <a:lnTo>
                      <a:pt x="1175885" y="359728"/>
                    </a:lnTo>
                    <a:lnTo>
                      <a:pt x="1205198" y="375639"/>
                    </a:lnTo>
                    <a:cubicBezTo>
                      <a:pt x="1272492" y="421102"/>
                      <a:pt x="1316736" y="498093"/>
                      <a:pt x="1316736" y="585417"/>
                    </a:cubicBezTo>
                    <a:cubicBezTo>
                      <a:pt x="1316736" y="725136"/>
                      <a:pt x="1203471" y="838401"/>
                      <a:pt x="1063752" y="838401"/>
                    </a:cubicBezTo>
                    <a:lnTo>
                      <a:pt x="252984" y="838401"/>
                    </a:lnTo>
                    <a:cubicBezTo>
                      <a:pt x="113265" y="838401"/>
                      <a:pt x="0" y="725136"/>
                      <a:pt x="0" y="585417"/>
                    </a:cubicBezTo>
                    <a:cubicBezTo>
                      <a:pt x="0" y="515558"/>
                      <a:pt x="28316" y="452312"/>
                      <a:pt x="74097" y="406530"/>
                    </a:cubicBezTo>
                    <a:lnTo>
                      <a:pt x="103567" y="382215"/>
                    </a:lnTo>
                    <a:lnTo>
                      <a:pt x="102796" y="374560"/>
                    </a:lnTo>
                    <a:cubicBezTo>
                      <a:pt x="102796" y="202416"/>
                      <a:pt x="242347" y="62865"/>
                      <a:pt x="414491" y="62865"/>
                    </a:cubicBezTo>
                    <a:cubicBezTo>
                      <a:pt x="457527" y="62865"/>
                      <a:pt x="498526" y="71587"/>
                      <a:pt x="535817" y="87360"/>
                    </a:cubicBezTo>
                    <a:lnTo>
                      <a:pt x="553450" y="96931"/>
                    </a:lnTo>
                    <a:lnTo>
                      <a:pt x="593400" y="63969"/>
                    </a:lnTo>
                    <a:cubicBezTo>
                      <a:pt x="653180" y="23582"/>
                      <a:pt x="725246" y="0"/>
                      <a:pt x="802820" y="0"/>
                    </a:cubicBezTo>
                    <a:close/>
                  </a:path>
                </a:pathLst>
              </a:custGeom>
              <a:solidFill>
                <a:srgbClr val="FB6C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FB6C69"/>
                  </a:solidFill>
                </a:endParaRPr>
              </a:p>
            </p:txBody>
          </p:sp>
          <p:sp>
            <p:nvSpPr>
              <p:cNvPr id="124" name="자유형 123"/>
              <p:cNvSpPr/>
              <p:nvPr/>
            </p:nvSpPr>
            <p:spPr>
              <a:xfrm>
                <a:off x="3745245" y="1215837"/>
                <a:ext cx="568577" cy="290355"/>
              </a:xfrm>
              <a:custGeom>
                <a:avLst/>
                <a:gdLst>
                  <a:gd name="connsiteX0" fmla="*/ 2801 w 668637"/>
                  <a:gd name="connsiteY0" fmla="*/ 46264 h 298376"/>
                  <a:gd name="connsiteX1" fmla="*/ 421901 w 668637"/>
                  <a:gd name="connsiteY1" fmla="*/ 91984 h 298376"/>
                  <a:gd name="connsiteX2" fmla="*/ 429521 w 668637"/>
                  <a:gd name="connsiteY2" fmla="*/ 297724 h 298376"/>
                  <a:gd name="connsiteX3" fmla="*/ 658121 w 668637"/>
                  <a:gd name="connsiteY3" fmla="*/ 15784 h 298376"/>
                  <a:gd name="connsiteX4" fmla="*/ 2801 w 668637"/>
                  <a:gd name="connsiteY4" fmla="*/ 46264 h 298376"/>
                  <a:gd name="connsiteX0" fmla="*/ 2801 w 667493"/>
                  <a:gd name="connsiteY0" fmla="*/ 46264 h 298376"/>
                  <a:gd name="connsiteX1" fmla="*/ 421901 w 667493"/>
                  <a:gd name="connsiteY1" fmla="*/ 91984 h 298376"/>
                  <a:gd name="connsiteX2" fmla="*/ 429521 w 667493"/>
                  <a:gd name="connsiteY2" fmla="*/ 297724 h 298376"/>
                  <a:gd name="connsiteX3" fmla="*/ 658121 w 667493"/>
                  <a:gd name="connsiteY3" fmla="*/ 15784 h 298376"/>
                  <a:gd name="connsiteX4" fmla="*/ 2801 w 667493"/>
                  <a:gd name="connsiteY4" fmla="*/ 46264 h 298376"/>
                  <a:gd name="connsiteX0" fmla="*/ 2801 w 667493"/>
                  <a:gd name="connsiteY0" fmla="*/ 46264 h 297724"/>
                  <a:gd name="connsiteX1" fmla="*/ 421901 w 667493"/>
                  <a:gd name="connsiteY1" fmla="*/ 91984 h 297724"/>
                  <a:gd name="connsiteX2" fmla="*/ 429521 w 667493"/>
                  <a:gd name="connsiteY2" fmla="*/ 297724 h 297724"/>
                  <a:gd name="connsiteX3" fmla="*/ 658121 w 667493"/>
                  <a:gd name="connsiteY3" fmla="*/ 15784 h 297724"/>
                  <a:gd name="connsiteX4" fmla="*/ 2801 w 667493"/>
                  <a:gd name="connsiteY4" fmla="*/ 46264 h 297724"/>
                  <a:gd name="connsiteX0" fmla="*/ 2262 w 666954"/>
                  <a:gd name="connsiteY0" fmla="*/ 45959 h 297419"/>
                  <a:gd name="connsiteX1" fmla="*/ 441682 w 666954"/>
                  <a:gd name="connsiteY1" fmla="*/ 78979 h 297419"/>
                  <a:gd name="connsiteX2" fmla="*/ 428982 w 666954"/>
                  <a:gd name="connsiteY2" fmla="*/ 297419 h 297419"/>
                  <a:gd name="connsiteX3" fmla="*/ 657582 w 666954"/>
                  <a:gd name="connsiteY3" fmla="*/ 15479 h 297419"/>
                  <a:gd name="connsiteX4" fmla="*/ 2262 w 666954"/>
                  <a:gd name="connsiteY4" fmla="*/ 45959 h 297419"/>
                  <a:gd name="connsiteX0" fmla="*/ 3397 w 720145"/>
                  <a:gd name="connsiteY0" fmla="*/ 84916 h 336376"/>
                  <a:gd name="connsiteX1" fmla="*/ 442817 w 720145"/>
                  <a:gd name="connsiteY1" fmla="*/ 117936 h 336376"/>
                  <a:gd name="connsiteX2" fmla="*/ 430117 w 720145"/>
                  <a:gd name="connsiteY2" fmla="*/ 336376 h 336376"/>
                  <a:gd name="connsiteX3" fmla="*/ 712057 w 720145"/>
                  <a:gd name="connsiteY3" fmla="*/ 11256 h 336376"/>
                  <a:gd name="connsiteX4" fmla="*/ 3397 w 720145"/>
                  <a:gd name="connsiteY4" fmla="*/ 84916 h 336376"/>
                  <a:gd name="connsiteX0" fmla="*/ 3719 w 720467"/>
                  <a:gd name="connsiteY0" fmla="*/ 85119 h 336579"/>
                  <a:gd name="connsiteX1" fmla="*/ 432979 w 720467"/>
                  <a:gd name="connsiteY1" fmla="*/ 133379 h 336579"/>
                  <a:gd name="connsiteX2" fmla="*/ 430439 w 720467"/>
                  <a:gd name="connsiteY2" fmla="*/ 336579 h 336579"/>
                  <a:gd name="connsiteX3" fmla="*/ 712379 w 720467"/>
                  <a:gd name="connsiteY3" fmla="*/ 11459 h 336579"/>
                  <a:gd name="connsiteX4" fmla="*/ 3719 w 720467"/>
                  <a:gd name="connsiteY4" fmla="*/ 85119 h 336579"/>
                  <a:gd name="connsiteX0" fmla="*/ 5169 w 776782"/>
                  <a:gd name="connsiteY0" fmla="*/ 89837 h 341297"/>
                  <a:gd name="connsiteX1" fmla="*/ 434429 w 776782"/>
                  <a:gd name="connsiteY1" fmla="*/ 138097 h 341297"/>
                  <a:gd name="connsiteX2" fmla="*/ 431889 w 776782"/>
                  <a:gd name="connsiteY2" fmla="*/ 341297 h 341297"/>
                  <a:gd name="connsiteX3" fmla="*/ 769709 w 776782"/>
                  <a:gd name="connsiteY3" fmla="*/ 11097 h 341297"/>
                  <a:gd name="connsiteX4" fmla="*/ 5169 w 776782"/>
                  <a:gd name="connsiteY4" fmla="*/ 89837 h 341297"/>
                  <a:gd name="connsiteX0" fmla="*/ 5974 w 703348"/>
                  <a:gd name="connsiteY0" fmla="*/ 63588 h 345528"/>
                  <a:gd name="connsiteX1" fmla="*/ 362082 w 703348"/>
                  <a:gd name="connsiteY1" fmla="*/ 142328 h 345528"/>
                  <a:gd name="connsiteX2" fmla="*/ 359542 w 703348"/>
                  <a:gd name="connsiteY2" fmla="*/ 345528 h 345528"/>
                  <a:gd name="connsiteX3" fmla="*/ 697362 w 703348"/>
                  <a:gd name="connsiteY3" fmla="*/ 15328 h 345528"/>
                  <a:gd name="connsiteX4" fmla="*/ 5974 w 703348"/>
                  <a:gd name="connsiteY4" fmla="*/ 63588 h 345528"/>
                  <a:gd name="connsiteX0" fmla="*/ 6023 w 699473"/>
                  <a:gd name="connsiteY0" fmla="*/ 84030 h 341205"/>
                  <a:gd name="connsiteX1" fmla="*/ 358321 w 699473"/>
                  <a:gd name="connsiteY1" fmla="*/ 138005 h 341205"/>
                  <a:gd name="connsiteX2" fmla="*/ 355781 w 699473"/>
                  <a:gd name="connsiteY2" fmla="*/ 341205 h 341205"/>
                  <a:gd name="connsiteX3" fmla="*/ 693601 w 699473"/>
                  <a:gd name="connsiteY3" fmla="*/ 11005 h 341205"/>
                  <a:gd name="connsiteX4" fmla="*/ 6023 w 699473"/>
                  <a:gd name="connsiteY4" fmla="*/ 84030 h 341205"/>
                  <a:gd name="connsiteX0" fmla="*/ 6769 w 647330"/>
                  <a:gd name="connsiteY0" fmla="*/ 88936 h 340396"/>
                  <a:gd name="connsiteX1" fmla="*/ 307632 w 647330"/>
                  <a:gd name="connsiteY1" fmla="*/ 137196 h 340396"/>
                  <a:gd name="connsiteX2" fmla="*/ 305092 w 647330"/>
                  <a:gd name="connsiteY2" fmla="*/ 340396 h 340396"/>
                  <a:gd name="connsiteX3" fmla="*/ 642912 w 647330"/>
                  <a:gd name="connsiteY3" fmla="*/ 10196 h 340396"/>
                  <a:gd name="connsiteX4" fmla="*/ 6769 w 647330"/>
                  <a:gd name="connsiteY4" fmla="*/ 88936 h 340396"/>
                  <a:gd name="connsiteX0" fmla="*/ 58 w 640619"/>
                  <a:gd name="connsiteY0" fmla="*/ 87704 h 339164"/>
                  <a:gd name="connsiteX1" fmla="*/ 300921 w 640619"/>
                  <a:gd name="connsiteY1" fmla="*/ 135964 h 339164"/>
                  <a:gd name="connsiteX2" fmla="*/ 298381 w 640619"/>
                  <a:gd name="connsiteY2" fmla="*/ 339164 h 339164"/>
                  <a:gd name="connsiteX3" fmla="*/ 636201 w 640619"/>
                  <a:gd name="connsiteY3" fmla="*/ 8964 h 339164"/>
                  <a:gd name="connsiteX4" fmla="*/ 58 w 640619"/>
                  <a:gd name="connsiteY4" fmla="*/ 87704 h 339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619" h="339164">
                    <a:moveTo>
                      <a:pt x="58" y="87704"/>
                    </a:moveTo>
                    <a:cubicBezTo>
                      <a:pt x="-4387" y="89821"/>
                      <a:pt x="251201" y="94054"/>
                      <a:pt x="300921" y="135964"/>
                    </a:cubicBezTo>
                    <a:cubicBezTo>
                      <a:pt x="350641" y="177874"/>
                      <a:pt x="299651" y="336624"/>
                      <a:pt x="298381" y="339164"/>
                    </a:cubicBezTo>
                    <a:cubicBezTo>
                      <a:pt x="299651" y="336624"/>
                      <a:pt x="685921" y="50874"/>
                      <a:pt x="636201" y="8964"/>
                    </a:cubicBezTo>
                    <a:cubicBezTo>
                      <a:pt x="586481" y="-32946"/>
                      <a:pt x="4503" y="85587"/>
                      <a:pt x="58" y="87704"/>
                    </a:cubicBezTo>
                    <a:close/>
                  </a:path>
                </a:pathLst>
              </a:custGeom>
              <a:solidFill>
                <a:srgbClr val="FB6C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FB6C69"/>
                  </a:solidFill>
                </a:endParaRPr>
              </a:p>
            </p:txBody>
          </p:sp>
        </p:grpSp>
        <p:sp>
          <p:nvSpPr>
            <p:cNvPr id="122" name="자유형 121"/>
            <p:cNvSpPr/>
            <p:nvPr/>
          </p:nvSpPr>
          <p:spPr>
            <a:xfrm>
              <a:off x="6217977" y="949377"/>
              <a:ext cx="284288" cy="242979"/>
            </a:xfrm>
            <a:custGeom>
              <a:avLst/>
              <a:gdLst>
                <a:gd name="connsiteX0" fmla="*/ 1038 w 246662"/>
                <a:gd name="connsiteY0" fmla="*/ 3866 h 462164"/>
                <a:gd name="connsiteX1" fmla="*/ 153438 w 246662"/>
                <a:gd name="connsiteY1" fmla="*/ 211130 h 462164"/>
                <a:gd name="connsiteX2" fmla="*/ 183918 w 246662"/>
                <a:gd name="connsiteY2" fmla="*/ 461066 h 462164"/>
                <a:gd name="connsiteX3" fmla="*/ 238782 w 246662"/>
                <a:gd name="connsiteY3" fmla="*/ 107498 h 462164"/>
                <a:gd name="connsiteX4" fmla="*/ 1038 w 246662"/>
                <a:gd name="connsiteY4" fmla="*/ 3866 h 462164"/>
                <a:gd name="connsiteX0" fmla="*/ 1118 w 264713"/>
                <a:gd name="connsiteY0" fmla="*/ 2496 h 273933"/>
                <a:gd name="connsiteX1" fmla="*/ 153518 w 264713"/>
                <a:gd name="connsiteY1" fmla="*/ 209760 h 273933"/>
                <a:gd name="connsiteX2" fmla="*/ 248768 w 264713"/>
                <a:gd name="connsiteY2" fmla="*/ 269196 h 273933"/>
                <a:gd name="connsiteX3" fmla="*/ 238862 w 264713"/>
                <a:gd name="connsiteY3" fmla="*/ 106128 h 273933"/>
                <a:gd name="connsiteX4" fmla="*/ 1118 w 264713"/>
                <a:gd name="connsiteY4" fmla="*/ 2496 h 273933"/>
                <a:gd name="connsiteX0" fmla="*/ 463 w 253312"/>
                <a:gd name="connsiteY0" fmla="*/ 4717 h 276154"/>
                <a:gd name="connsiteX1" fmla="*/ 152863 w 253312"/>
                <a:gd name="connsiteY1" fmla="*/ 211981 h 276154"/>
                <a:gd name="connsiteX2" fmla="*/ 248113 w 253312"/>
                <a:gd name="connsiteY2" fmla="*/ 271417 h 276154"/>
                <a:gd name="connsiteX3" fmla="*/ 205822 w 253312"/>
                <a:gd name="connsiteY3" fmla="*/ 83584 h 276154"/>
                <a:gd name="connsiteX4" fmla="*/ 463 w 253312"/>
                <a:gd name="connsiteY4" fmla="*/ 4717 h 276154"/>
                <a:gd name="connsiteX0" fmla="*/ 426 w 253275"/>
                <a:gd name="connsiteY0" fmla="*/ 622 h 268963"/>
                <a:gd name="connsiteX1" fmla="*/ 154731 w 253275"/>
                <a:gd name="connsiteY1" fmla="*/ 116446 h 268963"/>
                <a:gd name="connsiteX2" fmla="*/ 248076 w 253275"/>
                <a:gd name="connsiteY2" fmla="*/ 267322 h 268963"/>
                <a:gd name="connsiteX3" fmla="*/ 205785 w 253275"/>
                <a:gd name="connsiteY3" fmla="*/ 79489 h 268963"/>
                <a:gd name="connsiteX4" fmla="*/ 426 w 253275"/>
                <a:gd name="connsiteY4" fmla="*/ 622 h 268963"/>
                <a:gd name="connsiteX0" fmla="*/ 486 w 253964"/>
                <a:gd name="connsiteY0" fmla="*/ 1425 h 269766"/>
                <a:gd name="connsiteX1" fmla="*/ 154791 w 253964"/>
                <a:gd name="connsiteY1" fmla="*/ 117249 h 269766"/>
                <a:gd name="connsiteX2" fmla="*/ 248136 w 253964"/>
                <a:gd name="connsiteY2" fmla="*/ 268125 h 269766"/>
                <a:gd name="connsiteX3" fmla="*/ 209655 w 253964"/>
                <a:gd name="connsiteY3" fmla="*/ 66957 h 269766"/>
                <a:gd name="connsiteX4" fmla="*/ 486 w 253964"/>
                <a:gd name="connsiteY4" fmla="*/ 1425 h 269766"/>
                <a:gd name="connsiteX0" fmla="*/ 486 w 248136"/>
                <a:gd name="connsiteY0" fmla="*/ 1425 h 269766"/>
                <a:gd name="connsiteX1" fmla="*/ 154791 w 248136"/>
                <a:gd name="connsiteY1" fmla="*/ 117249 h 269766"/>
                <a:gd name="connsiteX2" fmla="*/ 248136 w 248136"/>
                <a:gd name="connsiteY2" fmla="*/ 268125 h 269766"/>
                <a:gd name="connsiteX3" fmla="*/ 209655 w 248136"/>
                <a:gd name="connsiteY3" fmla="*/ 66957 h 269766"/>
                <a:gd name="connsiteX4" fmla="*/ 486 w 248136"/>
                <a:gd name="connsiteY4" fmla="*/ 1425 h 269766"/>
                <a:gd name="connsiteX0" fmla="*/ 396 w 248046"/>
                <a:gd name="connsiteY0" fmla="*/ 1425 h 269766"/>
                <a:gd name="connsiteX1" fmla="*/ 154701 w 248046"/>
                <a:gd name="connsiteY1" fmla="*/ 117249 h 269766"/>
                <a:gd name="connsiteX2" fmla="*/ 248046 w 248046"/>
                <a:gd name="connsiteY2" fmla="*/ 268125 h 269766"/>
                <a:gd name="connsiteX3" fmla="*/ 203850 w 248046"/>
                <a:gd name="connsiteY3" fmla="*/ 66957 h 269766"/>
                <a:gd name="connsiteX4" fmla="*/ 396 w 248046"/>
                <a:gd name="connsiteY4" fmla="*/ 1425 h 269766"/>
                <a:gd name="connsiteX0" fmla="*/ 300 w 247950"/>
                <a:gd name="connsiteY0" fmla="*/ 1017 h 269252"/>
                <a:gd name="connsiteX1" fmla="*/ 160320 w 247950"/>
                <a:gd name="connsiteY1" fmla="*/ 107316 h 269252"/>
                <a:gd name="connsiteX2" fmla="*/ 247950 w 247950"/>
                <a:gd name="connsiteY2" fmla="*/ 267717 h 269252"/>
                <a:gd name="connsiteX3" fmla="*/ 203754 w 247950"/>
                <a:gd name="connsiteY3" fmla="*/ 66549 h 269252"/>
                <a:gd name="connsiteX4" fmla="*/ 300 w 247950"/>
                <a:gd name="connsiteY4" fmla="*/ 1017 h 269252"/>
                <a:gd name="connsiteX0" fmla="*/ 208 w 247858"/>
                <a:gd name="connsiteY0" fmla="*/ 1477 h 269712"/>
                <a:gd name="connsiteX1" fmla="*/ 160228 w 247858"/>
                <a:gd name="connsiteY1" fmla="*/ 107776 h 269712"/>
                <a:gd name="connsiteX2" fmla="*/ 247858 w 247858"/>
                <a:gd name="connsiteY2" fmla="*/ 268177 h 269712"/>
                <a:gd name="connsiteX3" fmla="*/ 196042 w 247858"/>
                <a:gd name="connsiteY3" fmla="*/ 61294 h 269712"/>
                <a:gd name="connsiteX4" fmla="*/ 208 w 247858"/>
                <a:gd name="connsiteY4" fmla="*/ 1477 h 269712"/>
                <a:gd name="connsiteX0" fmla="*/ 205 w 236425"/>
                <a:gd name="connsiteY0" fmla="*/ 1275 h 237472"/>
                <a:gd name="connsiteX1" fmla="*/ 160225 w 236425"/>
                <a:gd name="connsiteY1" fmla="*/ 107574 h 237472"/>
                <a:gd name="connsiteX2" fmla="*/ 236425 w 236425"/>
                <a:gd name="connsiteY2" fmla="*/ 235590 h 237472"/>
                <a:gd name="connsiteX3" fmla="*/ 196039 w 236425"/>
                <a:gd name="connsiteY3" fmla="*/ 61092 h 237472"/>
                <a:gd name="connsiteX4" fmla="*/ 205 w 236425"/>
                <a:gd name="connsiteY4" fmla="*/ 1275 h 237472"/>
                <a:gd name="connsiteX0" fmla="*/ 233 w 217403"/>
                <a:gd name="connsiteY0" fmla="*/ 1620 h 228268"/>
                <a:gd name="connsiteX1" fmla="*/ 141203 w 217403"/>
                <a:gd name="connsiteY1" fmla="*/ 98394 h 228268"/>
                <a:gd name="connsiteX2" fmla="*/ 217403 w 217403"/>
                <a:gd name="connsiteY2" fmla="*/ 226410 h 228268"/>
                <a:gd name="connsiteX3" fmla="*/ 177017 w 217403"/>
                <a:gd name="connsiteY3" fmla="*/ 51912 h 228268"/>
                <a:gd name="connsiteX4" fmla="*/ 233 w 217403"/>
                <a:gd name="connsiteY4" fmla="*/ 1620 h 228268"/>
                <a:gd name="connsiteX0" fmla="*/ 188 w 249743"/>
                <a:gd name="connsiteY0" fmla="*/ 1173 h 241190"/>
                <a:gd name="connsiteX1" fmla="*/ 173543 w 249743"/>
                <a:gd name="connsiteY1" fmla="*/ 111282 h 241190"/>
                <a:gd name="connsiteX2" fmla="*/ 249743 w 249743"/>
                <a:gd name="connsiteY2" fmla="*/ 239298 h 241190"/>
                <a:gd name="connsiteX3" fmla="*/ 209357 w 249743"/>
                <a:gd name="connsiteY3" fmla="*/ 64800 h 241190"/>
                <a:gd name="connsiteX4" fmla="*/ 188 w 249743"/>
                <a:gd name="connsiteY4" fmla="*/ 1173 h 241190"/>
                <a:gd name="connsiteX0" fmla="*/ 195 w 244035"/>
                <a:gd name="connsiteY0" fmla="*/ 729 h 269397"/>
                <a:gd name="connsiteX1" fmla="*/ 167835 w 244035"/>
                <a:gd name="connsiteY1" fmla="*/ 139413 h 269397"/>
                <a:gd name="connsiteX2" fmla="*/ 244035 w 244035"/>
                <a:gd name="connsiteY2" fmla="*/ 267429 h 269397"/>
                <a:gd name="connsiteX3" fmla="*/ 203649 w 244035"/>
                <a:gd name="connsiteY3" fmla="*/ 92931 h 269397"/>
                <a:gd name="connsiteX4" fmla="*/ 195 w 244035"/>
                <a:gd name="connsiteY4" fmla="*/ 729 h 269397"/>
                <a:gd name="connsiteX0" fmla="*/ 203 w 280238"/>
                <a:gd name="connsiteY0" fmla="*/ 677 h 239426"/>
                <a:gd name="connsiteX1" fmla="*/ 167843 w 280238"/>
                <a:gd name="connsiteY1" fmla="*/ 139361 h 239426"/>
                <a:gd name="connsiteX2" fmla="*/ 280238 w 280238"/>
                <a:gd name="connsiteY2" fmla="*/ 236897 h 239426"/>
                <a:gd name="connsiteX3" fmla="*/ 203657 w 280238"/>
                <a:gd name="connsiteY3" fmla="*/ 92879 h 239426"/>
                <a:gd name="connsiteX4" fmla="*/ 203 w 280238"/>
                <a:gd name="connsiteY4" fmla="*/ 677 h 239426"/>
                <a:gd name="connsiteX0" fmla="*/ 129 w 280164"/>
                <a:gd name="connsiteY0" fmla="*/ 1965 h 240714"/>
                <a:gd name="connsiteX1" fmla="*/ 167769 w 280164"/>
                <a:gd name="connsiteY1" fmla="*/ 140649 h 240714"/>
                <a:gd name="connsiteX2" fmla="*/ 280164 w 280164"/>
                <a:gd name="connsiteY2" fmla="*/ 238185 h 240714"/>
                <a:gd name="connsiteX3" fmla="*/ 195963 w 280164"/>
                <a:gd name="connsiteY3" fmla="*/ 71307 h 240714"/>
                <a:gd name="connsiteX4" fmla="*/ 129 w 280164"/>
                <a:gd name="connsiteY4" fmla="*/ 1965 h 240714"/>
                <a:gd name="connsiteX0" fmla="*/ 191 w 280226"/>
                <a:gd name="connsiteY0" fmla="*/ 689 h 238766"/>
                <a:gd name="connsiteX1" fmla="*/ 162116 w 280226"/>
                <a:gd name="connsiteY1" fmla="*/ 106988 h 238766"/>
                <a:gd name="connsiteX2" fmla="*/ 280226 w 280226"/>
                <a:gd name="connsiteY2" fmla="*/ 236909 h 238766"/>
                <a:gd name="connsiteX3" fmla="*/ 196025 w 280226"/>
                <a:gd name="connsiteY3" fmla="*/ 70031 h 238766"/>
                <a:gd name="connsiteX4" fmla="*/ 191 w 280226"/>
                <a:gd name="connsiteY4" fmla="*/ 689 h 238766"/>
                <a:gd name="connsiteX0" fmla="*/ 257 w 280292"/>
                <a:gd name="connsiteY0" fmla="*/ 689 h 239564"/>
                <a:gd name="connsiteX1" fmla="*/ 162182 w 280292"/>
                <a:gd name="connsiteY1" fmla="*/ 106988 h 239564"/>
                <a:gd name="connsiteX2" fmla="*/ 280292 w 280292"/>
                <a:gd name="connsiteY2" fmla="*/ 236909 h 239564"/>
                <a:gd name="connsiteX3" fmla="*/ 196091 w 280292"/>
                <a:gd name="connsiteY3" fmla="*/ 70031 h 239564"/>
                <a:gd name="connsiteX4" fmla="*/ 257 w 280292"/>
                <a:gd name="connsiteY4" fmla="*/ 689 h 23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292" h="239564">
                  <a:moveTo>
                    <a:pt x="257" y="689"/>
                  </a:moveTo>
                  <a:cubicBezTo>
                    <a:pt x="-5395" y="6849"/>
                    <a:pt x="83124" y="29518"/>
                    <a:pt x="162182" y="106988"/>
                  </a:cubicBezTo>
                  <a:cubicBezTo>
                    <a:pt x="241240" y="184458"/>
                    <a:pt x="266068" y="254181"/>
                    <a:pt x="280292" y="236909"/>
                  </a:cubicBezTo>
                  <a:cubicBezTo>
                    <a:pt x="275466" y="248212"/>
                    <a:pt x="242764" y="109401"/>
                    <a:pt x="196091" y="70031"/>
                  </a:cubicBezTo>
                  <a:cubicBezTo>
                    <a:pt x="149418" y="30661"/>
                    <a:pt x="5909" y="-5471"/>
                    <a:pt x="257" y="6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4D1EFCE-2122-4038-A0B6-BF503B83DFC9}"/>
              </a:ext>
            </a:extLst>
          </p:cNvPr>
          <p:cNvSpPr txBox="1"/>
          <p:nvPr/>
        </p:nvSpPr>
        <p:spPr>
          <a:xfrm>
            <a:off x="3122359" y="1385687"/>
            <a:ext cx="6179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동포 정의에 관한 고려인</a:t>
            </a:r>
            <a:endParaRPr lang="en-US" altLang="ko-KR" sz="3600" dirty="0">
              <a:solidFill>
                <a:schemeClr val="tx1">
                  <a:lumMod val="65000"/>
                  <a:lumOff val="3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fontAlgn="base"/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동포 합법적 체류자격 취득 및 </a:t>
            </a:r>
            <a:endParaRPr lang="en-US" altLang="ko-KR" sz="3600" dirty="0">
              <a:solidFill>
                <a:schemeClr val="tx1">
                  <a:lumMod val="65000"/>
                  <a:lumOff val="3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fontAlgn="base"/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정착지원을 위한 특별법 </a:t>
            </a:r>
            <a:r>
              <a:rPr lang="ko-KR" alt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개정청원안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CD45403-4146-4FA8-9659-382031B1C43F}"/>
              </a:ext>
            </a:extLst>
          </p:cNvPr>
          <p:cNvSpPr txBox="1"/>
          <p:nvPr/>
        </p:nvSpPr>
        <p:spPr>
          <a:xfrm>
            <a:off x="4889911" y="3219847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pc="3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대한민국청소년의회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="" xmlns:a16="http://schemas.microsoft.com/office/drawing/2014/main" id="{02E36336-33CB-468B-8E2E-0EDE12166123}"/>
              </a:ext>
            </a:extLst>
          </p:cNvPr>
          <p:cNvCxnSpPr>
            <a:cxnSpLocks/>
          </p:cNvCxnSpPr>
          <p:nvPr/>
        </p:nvCxnSpPr>
        <p:spPr>
          <a:xfrm>
            <a:off x="4516379" y="3346695"/>
            <a:ext cx="0" cy="123689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="" xmlns:a16="http://schemas.microsoft.com/office/drawing/2014/main" id="{3059464C-20A8-4FCB-9B6E-516D74DD42A0}"/>
              </a:ext>
            </a:extLst>
          </p:cNvPr>
          <p:cNvCxnSpPr>
            <a:cxnSpLocks/>
          </p:cNvCxnSpPr>
          <p:nvPr/>
        </p:nvCxnSpPr>
        <p:spPr>
          <a:xfrm>
            <a:off x="7564856" y="3346696"/>
            <a:ext cx="0" cy="123689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7415542-C5A2-4D9D-8393-A0F8FCEA5767}"/>
              </a:ext>
            </a:extLst>
          </p:cNvPr>
          <p:cNvSpPr txBox="1"/>
          <p:nvPr/>
        </p:nvSpPr>
        <p:spPr>
          <a:xfrm>
            <a:off x="4714404" y="3775896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외교통상위원회 장한솔</a:t>
            </a:r>
          </a:p>
        </p:txBody>
      </p:sp>
      <p:sp>
        <p:nvSpPr>
          <p:cNvPr id="8" name="타원 7">
            <a:extLst>
              <a:ext uri="{FF2B5EF4-FFF2-40B4-BE49-F238E27FC236}">
                <a16:creationId xmlns="" xmlns:a16="http://schemas.microsoft.com/office/drawing/2014/main" id="{54CA82FB-D525-4F7E-8979-49603CA6A85C}"/>
              </a:ext>
            </a:extLst>
          </p:cNvPr>
          <p:cNvSpPr/>
          <p:nvPr/>
        </p:nvSpPr>
        <p:spPr>
          <a:xfrm>
            <a:off x="6060000" y="3577288"/>
            <a:ext cx="72000" cy="72000"/>
          </a:xfrm>
          <a:prstGeom prst="ellipse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="" xmlns:a16="http://schemas.microsoft.com/office/drawing/2014/main" id="{202BEFAC-213C-4AC1-84B4-37D0994E24D1}"/>
              </a:ext>
            </a:extLst>
          </p:cNvPr>
          <p:cNvCxnSpPr/>
          <p:nvPr/>
        </p:nvCxnSpPr>
        <p:spPr>
          <a:xfrm flipH="1">
            <a:off x="5577840" y="3613288"/>
            <a:ext cx="304800" cy="0"/>
          </a:xfrm>
          <a:prstGeom prst="line">
            <a:avLst/>
          </a:prstGeom>
          <a:ln w="15875">
            <a:solidFill>
              <a:srgbClr val="4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="" xmlns:a16="http://schemas.microsoft.com/office/drawing/2014/main" id="{77E2C249-00F5-442C-A56F-C47EDABD2BD9}"/>
              </a:ext>
            </a:extLst>
          </p:cNvPr>
          <p:cNvCxnSpPr/>
          <p:nvPr/>
        </p:nvCxnSpPr>
        <p:spPr>
          <a:xfrm flipH="1">
            <a:off x="6309360" y="3613288"/>
            <a:ext cx="304800" cy="0"/>
          </a:xfrm>
          <a:prstGeom prst="line">
            <a:avLst/>
          </a:prstGeom>
          <a:ln w="15875">
            <a:solidFill>
              <a:srgbClr val="4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85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C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12792336-D0A7-4F48-838A-215E8B4B6732}"/>
              </a:ext>
            </a:extLst>
          </p:cNvPr>
          <p:cNvSpPr txBox="1"/>
          <p:nvPr/>
        </p:nvSpPr>
        <p:spPr>
          <a:xfrm>
            <a:off x="5058190" y="1080600"/>
            <a:ext cx="2089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고려인이란</a:t>
            </a:r>
            <a:r>
              <a:rPr lang="en-US" altLang="ko-KR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32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D6AC747-A404-4A8B-8861-998AD5DFD1F8}"/>
              </a:ext>
            </a:extLst>
          </p:cNvPr>
          <p:cNvSpPr txBox="1"/>
          <p:nvPr/>
        </p:nvSpPr>
        <p:spPr>
          <a:xfrm>
            <a:off x="3205928" y="1654970"/>
            <a:ext cx="5793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러시아를 비롯한 독립국가연합에 살고 있는 한국인 교포를 통틀어 일컫는 말</a:t>
            </a:r>
          </a:p>
        </p:txBody>
      </p:sp>
      <p:grpSp>
        <p:nvGrpSpPr>
          <p:cNvPr id="82" name="그룹 81">
            <a:extLst>
              <a:ext uri="{FF2B5EF4-FFF2-40B4-BE49-F238E27FC236}">
                <a16:creationId xmlns="" xmlns:a16="http://schemas.microsoft.com/office/drawing/2014/main" id="{C30A68B3-8110-430A-8B42-CB800F01D32B}"/>
              </a:ext>
            </a:extLst>
          </p:cNvPr>
          <p:cNvGrpSpPr/>
          <p:nvPr/>
        </p:nvGrpSpPr>
        <p:grpSpPr>
          <a:xfrm>
            <a:off x="5720785" y="394059"/>
            <a:ext cx="750430" cy="592440"/>
            <a:chOff x="3313416" y="451590"/>
            <a:chExt cx="1335840" cy="1054602"/>
          </a:xfrm>
        </p:grpSpPr>
        <p:sp>
          <p:nvSpPr>
            <p:cNvPr id="83" name="자유형 78">
              <a:extLst>
                <a:ext uri="{FF2B5EF4-FFF2-40B4-BE49-F238E27FC236}">
                  <a16:creationId xmlns="" xmlns:a16="http://schemas.microsoft.com/office/drawing/2014/main" id="{F29799F2-E2CD-48D3-9D70-90EFEF3166EA}"/>
                </a:ext>
              </a:extLst>
            </p:cNvPr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84" name="자유형 79">
              <a:extLst>
                <a:ext uri="{FF2B5EF4-FFF2-40B4-BE49-F238E27FC236}">
                  <a16:creationId xmlns="" xmlns:a16="http://schemas.microsoft.com/office/drawing/2014/main" id="{A2788005-23A7-4726-83C9-ECBC863C7A52}"/>
                </a:ext>
              </a:extLst>
            </p:cNvPr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65B7FCB3-6228-44CC-9A25-F92797AF82EF}"/>
              </a:ext>
            </a:extLst>
          </p:cNvPr>
          <p:cNvSpPr txBox="1"/>
          <p:nvPr/>
        </p:nvSpPr>
        <p:spPr>
          <a:xfrm>
            <a:off x="5761500" y="477866"/>
            <a:ext cx="65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질문</a:t>
            </a:r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94A76150-ADD7-4B33-9799-F4FA0BD47976}"/>
              </a:ext>
            </a:extLst>
          </p:cNvPr>
          <p:cNvGrpSpPr/>
          <p:nvPr/>
        </p:nvGrpSpPr>
        <p:grpSpPr>
          <a:xfrm>
            <a:off x="2093204" y="3211392"/>
            <a:ext cx="5361080" cy="703946"/>
            <a:chOff x="1491133" y="2933256"/>
            <a:chExt cx="5361080" cy="703946"/>
          </a:xfrm>
        </p:grpSpPr>
        <p:sp>
          <p:nvSpPr>
            <p:cNvPr id="30" name="모서리가 둥근 직사각형 29"/>
            <p:cNvSpPr/>
            <p:nvPr/>
          </p:nvSpPr>
          <p:spPr>
            <a:xfrm>
              <a:off x="1491133" y="2933256"/>
              <a:ext cx="5361080" cy="703946"/>
            </a:xfrm>
            <a:prstGeom prst="roundRect">
              <a:avLst>
                <a:gd name="adj" fmla="val 50000"/>
              </a:avLst>
            </a:prstGeom>
            <a:solidFill>
              <a:srgbClr val="8293E1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모서리가 둥근 직사각형 1"/>
            <p:cNvSpPr/>
            <p:nvPr/>
          </p:nvSpPr>
          <p:spPr>
            <a:xfrm>
              <a:off x="1689030" y="3111356"/>
              <a:ext cx="4776473" cy="29854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1689030" y="3111356"/>
              <a:ext cx="4060364" cy="29854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465081"/>
                </a:gs>
                <a:gs pos="100000">
                  <a:srgbClr val="8293E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76243" y="3113344"/>
              <a:ext cx="20040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14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러시아인 </a:t>
              </a:r>
              <a:r>
                <a:rPr lang="ko-KR" altLang="en-US" sz="1400" dirty="0" err="1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우즈베크인</a:t>
              </a:r>
              <a:r>
                <a:rPr lang="ko-KR" altLang="en-US" sz="14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 고려인</a:t>
              </a:r>
            </a:p>
          </p:txBody>
        </p:sp>
      </p:grpSp>
      <p:sp>
        <p:nvSpPr>
          <p:cNvPr id="87" name="모서리가 둥근 직사각형 29">
            <a:extLst>
              <a:ext uri="{FF2B5EF4-FFF2-40B4-BE49-F238E27FC236}">
                <a16:creationId xmlns="" xmlns:a16="http://schemas.microsoft.com/office/drawing/2014/main" id="{FD17BB4A-BADF-4ADB-A204-EDFA0DF9B27E}"/>
              </a:ext>
            </a:extLst>
          </p:cNvPr>
          <p:cNvSpPr/>
          <p:nvPr/>
        </p:nvSpPr>
        <p:spPr>
          <a:xfrm>
            <a:off x="4751126" y="4584513"/>
            <a:ext cx="5361080" cy="703946"/>
          </a:xfrm>
          <a:prstGeom prst="roundRect">
            <a:avLst>
              <a:gd name="adj" fmla="val 50000"/>
            </a:avLst>
          </a:prstGeom>
          <a:solidFill>
            <a:srgbClr val="FB6C6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모서리가 둥근 직사각형 1">
            <a:extLst>
              <a:ext uri="{FF2B5EF4-FFF2-40B4-BE49-F238E27FC236}">
                <a16:creationId xmlns="" xmlns:a16="http://schemas.microsoft.com/office/drawing/2014/main" id="{0D7EBB0F-1613-48F6-A87B-AB664D8BD5E6}"/>
              </a:ext>
            </a:extLst>
          </p:cNvPr>
          <p:cNvSpPr/>
          <p:nvPr/>
        </p:nvSpPr>
        <p:spPr>
          <a:xfrm>
            <a:off x="4944101" y="4789481"/>
            <a:ext cx="4776473" cy="298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모서리가 둥근 직사각형 22">
            <a:extLst>
              <a:ext uri="{FF2B5EF4-FFF2-40B4-BE49-F238E27FC236}">
                <a16:creationId xmlns="" xmlns:a16="http://schemas.microsoft.com/office/drawing/2014/main" id="{90816EBD-23CA-4461-98CF-891296471FE5}"/>
              </a:ext>
            </a:extLst>
          </p:cNvPr>
          <p:cNvSpPr/>
          <p:nvPr/>
        </p:nvSpPr>
        <p:spPr>
          <a:xfrm>
            <a:off x="4944102" y="4789481"/>
            <a:ext cx="3257746" cy="29854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B6C69"/>
              </a:gs>
              <a:gs pos="100000">
                <a:srgbClr val="C0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48162056-10B9-44C0-88A8-B0B135920613}"/>
              </a:ext>
            </a:extLst>
          </p:cNvPr>
          <p:cNvSpPr txBox="1"/>
          <p:nvPr/>
        </p:nvSpPr>
        <p:spPr>
          <a:xfrm>
            <a:off x="4935748" y="4791469"/>
            <a:ext cx="2199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고려인이 한국어를 배우는 이유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5A61E9FD-56D5-4EF9-ABAC-8FF9E7762D3E}"/>
              </a:ext>
            </a:extLst>
          </p:cNvPr>
          <p:cNvGrpSpPr/>
          <p:nvPr/>
        </p:nvGrpSpPr>
        <p:grpSpPr>
          <a:xfrm>
            <a:off x="6032099" y="2668731"/>
            <a:ext cx="490840" cy="476465"/>
            <a:chOff x="7349433" y="2668731"/>
            <a:chExt cx="490840" cy="476465"/>
          </a:xfrm>
        </p:grpSpPr>
        <p:sp>
          <p:nvSpPr>
            <p:cNvPr id="7" name="눈물 방울 6">
              <a:extLst>
                <a:ext uri="{FF2B5EF4-FFF2-40B4-BE49-F238E27FC236}">
                  <a16:creationId xmlns="" xmlns:a16="http://schemas.microsoft.com/office/drawing/2014/main" id="{B1130A79-5CC9-47EC-8368-DDAFFDFB3F9B}"/>
                </a:ext>
              </a:extLst>
            </p:cNvPr>
            <p:cNvSpPr/>
            <p:nvPr/>
          </p:nvSpPr>
          <p:spPr>
            <a:xfrm rot="8125386">
              <a:off x="7356621" y="2668731"/>
              <a:ext cx="476465" cy="476465"/>
            </a:xfrm>
            <a:prstGeom prst="teardrop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>
              <a:extLst>
                <a:ext uri="{FF2B5EF4-FFF2-40B4-BE49-F238E27FC236}">
                  <a16:creationId xmlns="" xmlns:a16="http://schemas.microsoft.com/office/drawing/2014/main" id="{8F8CC914-1D9F-4153-B978-821CAB0D8A70}"/>
                </a:ext>
              </a:extLst>
            </p:cNvPr>
            <p:cNvSpPr/>
            <p:nvPr/>
          </p:nvSpPr>
          <p:spPr>
            <a:xfrm>
              <a:off x="7415910" y="2729177"/>
              <a:ext cx="357887" cy="3578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="" xmlns:a16="http://schemas.microsoft.com/office/drawing/2014/main" id="{F9E93D74-00AF-496C-B5C9-98819A91E1E6}"/>
                </a:ext>
              </a:extLst>
            </p:cNvPr>
            <p:cNvSpPr txBox="1"/>
            <p:nvPr/>
          </p:nvSpPr>
          <p:spPr>
            <a:xfrm>
              <a:off x="7349433" y="2770766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94%</a:t>
              </a:r>
              <a:endPara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</p:grpSp>
      <p:sp>
        <p:nvSpPr>
          <p:cNvPr id="93" name="눈물 방울 92">
            <a:extLst>
              <a:ext uri="{FF2B5EF4-FFF2-40B4-BE49-F238E27FC236}">
                <a16:creationId xmlns="" xmlns:a16="http://schemas.microsoft.com/office/drawing/2014/main" id="{90A739D6-174E-4AF2-8625-71BF2661747B}"/>
              </a:ext>
            </a:extLst>
          </p:cNvPr>
          <p:cNvSpPr/>
          <p:nvPr/>
        </p:nvSpPr>
        <p:spPr>
          <a:xfrm rot="8125386">
            <a:off x="7905551" y="4033519"/>
            <a:ext cx="476465" cy="476465"/>
          </a:xfrm>
          <a:prstGeom prst="teardrop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타원 93">
            <a:extLst>
              <a:ext uri="{FF2B5EF4-FFF2-40B4-BE49-F238E27FC236}">
                <a16:creationId xmlns="" xmlns:a16="http://schemas.microsoft.com/office/drawing/2014/main" id="{1EF93FD7-A1A9-48EC-AC93-8F9D461C06F9}"/>
              </a:ext>
            </a:extLst>
          </p:cNvPr>
          <p:cNvSpPr/>
          <p:nvPr/>
        </p:nvSpPr>
        <p:spPr>
          <a:xfrm>
            <a:off x="7964840" y="4093965"/>
            <a:ext cx="357887" cy="3578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AF4CD769-CAEC-47EC-894C-2F780F2EDEED}"/>
              </a:ext>
            </a:extLst>
          </p:cNvPr>
          <p:cNvSpPr txBox="1"/>
          <p:nvPr/>
        </p:nvSpPr>
        <p:spPr>
          <a:xfrm>
            <a:off x="7897562" y="41355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60%</a:t>
            </a:r>
            <a:endParaRPr lang="ko-KR" altLang="en-US" sz="12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45DA38AD-8E0C-4A86-B8B4-5329F53E6F51}"/>
              </a:ext>
            </a:extLst>
          </p:cNvPr>
          <p:cNvSpPr txBox="1"/>
          <p:nvPr/>
        </p:nvSpPr>
        <p:spPr>
          <a:xfrm>
            <a:off x="1988040" y="3854125"/>
            <a:ext cx="4613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스스로를 한국인이 아닌 러시아인 </a:t>
            </a:r>
            <a:r>
              <a:rPr lang="ko-KR" altLang="en-US" sz="1400" dirty="0" err="1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우즈베크인</a:t>
            </a:r>
            <a:r>
              <a:rPr lang="ko-KR" altLang="en-US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고려인으로 생각한다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DB58547E-8377-405C-9749-835B00F9F074}"/>
              </a:ext>
            </a:extLst>
          </p:cNvPr>
          <p:cNvSpPr txBox="1"/>
          <p:nvPr/>
        </p:nvSpPr>
        <p:spPr>
          <a:xfrm>
            <a:off x="5754150" y="5254114"/>
            <a:ext cx="2406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1400" dirty="0" err="1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한국가서</a:t>
            </a:r>
            <a:r>
              <a:rPr lang="ko-KR" altLang="en-US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공부하거나 취직하려고</a:t>
            </a:r>
          </a:p>
        </p:txBody>
      </p:sp>
    </p:spTree>
    <p:extLst>
      <p:ext uri="{BB962C8B-B14F-4D97-AF65-F5344CB8AC3E}">
        <p14:creationId xmlns:p14="http://schemas.microsoft.com/office/powerpoint/2010/main" xmlns="" val="271085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3651867" y="4043099"/>
            <a:ext cx="1290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김해시 </a:t>
            </a:r>
            <a:endParaRPr lang="en-US" altLang="ko-KR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외국국적동포</a:t>
            </a:r>
            <a:endParaRPr lang="en-US" altLang="ko-KR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현황</a:t>
            </a:r>
          </a:p>
        </p:txBody>
      </p:sp>
      <p:grpSp>
        <p:nvGrpSpPr>
          <p:cNvPr id="65" name="그룹 64"/>
          <p:cNvGrpSpPr/>
          <p:nvPr/>
        </p:nvGrpSpPr>
        <p:grpSpPr>
          <a:xfrm>
            <a:off x="2762592" y="2950223"/>
            <a:ext cx="3024110" cy="3024108"/>
            <a:chOff x="1812321" y="422658"/>
            <a:chExt cx="4763356" cy="4763356"/>
          </a:xfrm>
        </p:grpSpPr>
        <p:sp>
          <p:nvSpPr>
            <p:cNvPr id="2" name="막힌 원호 1"/>
            <p:cNvSpPr/>
            <p:nvPr/>
          </p:nvSpPr>
          <p:spPr>
            <a:xfrm rot="16221885">
              <a:off x="1812321" y="422658"/>
              <a:ext cx="4763356" cy="4763356"/>
            </a:xfrm>
            <a:prstGeom prst="blockArc">
              <a:avLst>
                <a:gd name="adj1" fmla="val 2804363"/>
                <a:gd name="adj2" fmla="val 180848"/>
                <a:gd name="adj3" fmla="val 5092"/>
              </a:avLst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2" name="막힌 원호 81"/>
            <p:cNvSpPr/>
            <p:nvPr/>
          </p:nvSpPr>
          <p:spPr>
            <a:xfrm rot="16221885">
              <a:off x="2213460" y="823796"/>
              <a:ext cx="3961079" cy="3961079"/>
            </a:xfrm>
            <a:prstGeom prst="blockArc">
              <a:avLst>
                <a:gd name="adj1" fmla="val 2804363"/>
                <a:gd name="adj2" fmla="val 149701"/>
                <a:gd name="adj3" fmla="val 6029"/>
              </a:avLst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막힌 원호 84"/>
            <p:cNvSpPr/>
            <p:nvPr/>
          </p:nvSpPr>
          <p:spPr>
            <a:xfrm rot="16221885">
              <a:off x="2650846" y="1261183"/>
              <a:ext cx="3086307" cy="3086307"/>
            </a:xfrm>
            <a:prstGeom prst="blockArc">
              <a:avLst>
                <a:gd name="adj1" fmla="val 2804363"/>
                <a:gd name="adj2" fmla="val 147361"/>
                <a:gd name="adj3" fmla="val 7568"/>
              </a:avLst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막힌 원호 95"/>
            <p:cNvSpPr/>
            <p:nvPr/>
          </p:nvSpPr>
          <p:spPr>
            <a:xfrm rot="16221885">
              <a:off x="1812321" y="422658"/>
              <a:ext cx="4763356" cy="4763356"/>
            </a:xfrm>
            <a:prstGeom prst="blockArc">
              <a:avLst>
                <a:gd name="adj1" fmla="val 8684314"/>
                <a:gd name="adj2" fmla="val 180848"/>
                <a:gd name="adj3" fmla="val 5092"/>
              </a:avLst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막힌 원호 96"/>
            <p:cNvSpPr/>
            <p:nvPr/>
          </p:nvSpPr>
          <p:spPr>
            <a:xfrm rot="16221885">
              <a:off x="2213460" y="823796"/>
              <a:ext cx="3961079" cy="3961079"/>
            </a:xfrm>
            <a:prstGeom prst="blockArc">
              <a:avLst>
                <a:gd name="adj1" fmla="val 6539711"/>
                <a:gd name="adj2" fmla="val 149701"/>
                <a:gd name="adj3" fmla="val 6029"/>
              </a:avLst>
            </a:pr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막힌 원호 97"/>
            <p:cNvSpPr/>
            <p:nvPr/>
          </p:nvSpPr>
          <p:spPr>
            <a:xfrm rot="16221885">
              <a:off x="2650846" y="1261183"/>
              <a:ext cx="3086307" cy="3086307"/>
            </a:xfrm>
            <a:prstGeom prst="blockArc">
              <a:avLst>
                <a:gd name="adj1" fmla="val 3852627"/>
                <a:gd name="adj2" fmla="val 147361"/>
                <a:gd name="adj3" fmla="val 7568"/>
              </a:avLst>
            </a:prstGeom>
            <a:solidFill>
              <a:srgbClr val="DD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78063" flipH="1">
              <a:off x="4195821" y="427594"/>
              <a:ext cx="246156" cy="242769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 rot="178063" flipH="1">
              <a:off x="4174281" y="825341"/>
              <a:ext cx="246156" cy="242769"/>
            </a:xfrm>
            <a:prstGeom prst="ellipse">
              <a:avLst/>
            </a:pr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 rot="178063" flipH="1">
              <a:off x="4148429" y="1262718"/>
              <a:ext cx="246156" cy="238101"/>
            </a:xfrm>
            <a:prstGeom prst="ellipse">
              <a:avLst/>
            </a:prstGeom>
            <a:solidFill>
              <a:srgbClr val="DD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 rot="178063" flipH="1">
              <a:off x="5123805" y="1722903"/>
              <a:ext cx="238101" cy="238101"/>
            </a:xfrm>
            <a:prstGeom prst="ellipse">
              <a:avLst/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 rot="178063" flipH="1">
              <a:off x="5441300" y="1420242"/>
              <a:ext cx="238101" cy="238101"/>
            </a:xfrm>
            <a:prstGeom prst="ellipse">
              <a:avLst/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타원 107"/>
            <p:cNvSpPr/>
            <p:nvPr/>
          </p:nvSpPr>
          <p:spPr>
            <a:xfrm rot="178063" flipH="1">
              <a:off x="5731031" y="1144140"/>
              <a:ext cx="238101" cy="238101"/>
            </a:xfrm>
            <a:prstGeom prst="ellipse">
              <a:avLst/>
            </a:pr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/>
            <p:cNvSpPr/>
            <p:nvPr/>
          </p:nvSpPr>
          <p:spPr>
            <a:xfrm rot="178063" flipH="1">
              <a:off x="5371054" y="2086071"/>
              <a:ext cx="230400" cy="230400"/>
            </a:xfrm>
            <a:prstGeom prst="ellipse">
              <a:avLst/>
            </a:prstGeom>
            <a:solidFill>
              <a:srgbClr val="DD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타원 138"/>
            <p:cNvSpPr/>
            <p:nvPr/>
          </p:nvSpPr>
          <p:spPr>
            <a:xfrm rot="178063" flipH="1">
              <a:off x="5832198" y="3301810"/>
              <a:ext cx="237600" cy="237600"/>
            </a:xfrm>
            <a:prstGeom prst="ellipse">
              <a:avLst/>
            </a:pr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타원 139"/>
            <p:cNvSpPr/>
            <p:nvPr/>
          </p:nvSpPr>
          <p:spPr>
            <a:xfrm rot="178063" flipH="1">
              <a:off x="5365453" y="4538531"/>
              <a:ext cx="241200" cy="241200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="" xmlns:a16="http://schemas.microsoft.com/office/drawing/2014/main" id="{0E1BC70C-4591-4A1C-8FED-C7CDC3068752}"/>
              </a:ext>
            </a:extLst>
          </p:cNvPr>
          <p:cNvGrpSpPr/>
          <p:nvPr/>
        </p:nvGrpSpPr>
        <p:grpSpPr>
          <a:xfrm>
            <a:off x="6468639" y="2937880"/>
            <a:ext cx="2600392" cy="772412"/>
            <a:chOff x="6468639" y="1539177"/>
            <a:chExt cx="2600392" cy="772412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0C156C89-BF10-4CBD-B3B5-654CDAF90117}"/>
                </a:ext>
              </a:extLst>
            </p:cNvPr>
            <p:cNvSpPr txBox="1"/>
            <p:nvPr/>
          </p:nvSpPr>
          <p:spPr>
            <a:xfrm>
              <a:off x="6468639" y="1997657"/>
              <a:ext cx="1861407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ko-KR" altLang="en-US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고려인 </a:t>
              </a:r>
              <a:r>
                <a:rPr lang="en-US" altLang="ko-KR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89%</a:t>
              </a:r>
              <a:r>
                <a:rPr lang="ko-KR" altLang="en-US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가 의사소통 불가</a:t>
              </a:r>
              <a:endParaRPr lang="en-US" altLang="ko-KR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="" xmlns:a16="http://schemas.microsoft.com/office/drawing/2014/main" id="{43E80020-9881-467A-A999-8591BC457F0A}"/>
                </a:ext>
              </a:extLst>
            </p:cNvPr>
            <p:cNvGrpSpPr/>
            <p:nvPr/>
          </p:nvGrpSpPr>
          <p:grpSpPr>
            <a:xfrm>
              <a:off x="6534011" y="1539177"/>
              <a:ext cx="2535020" cy="362343"/>
              <a:chOff x="7495504" y="1539177"/>
              <a:chExt cx="2535020" cy="362343"/>
            </a:xfrm>
          </p:grpSpPr>
          <p:grpSp>
            <p:nvGrpSpPr>
              <p:cNvPr id="6" name="그룹 5">
                <a:extLst>
                  <a:ext uri="{FF2B5EF4-FFF2-40B4-BE49-F238E27FC236}">
                    <a16:creationId xmlns="" xmlns:a16="http://schemas.microsoft.com/office/drawing/2014/main" id="{D1070256-9A12-4CDA-9A75-2E055E0D37FB}"/>
                  </a:ext>
                </a:extLst>
              </p:cNvPr>
              <p:cNvGrpSpPr/>
              <p:nvPr/>
            </p:nvGrpSpPr>
            <p:grpSpPr>
              <a:xfrm>
                <a:off x="7495504" y="1544437"/>
                <a:ext cx="1160001" cy="357083"/>
                <a:chOff x="6613600" y="925179"/>
                <a:chExt cx="1160001" cy="357083"/>
              </a:xfrm>
            </p:grpSpPr>
            <p:sp>
              <p:nvSpPr>
                <p:cNvPr id="161" name="모서리가 둥근 직사각형 160"/>
                <p:cNvSpPr/>
                <p:nvPr/>
              </p:nvSpPr>
              <p:spPr>
                <a:xfrm>
                  <a:off x="6613600" y="925179"/>
                  <a:ext cx="1160001" cy="35708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A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9" name="타원 168"/>
                <p:cNvSpPr/>
                <p:nvPr/>
              </p:nvSpPr>
              <p:spPr>
                <a:xfrm>
                  <a:off x="6776223" y="1073954"/>
                  <a:ext cx="66622" cy="666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6852723" y="983013"/>
                  <a:ext cx="85472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ko-KR" altLang="en-US" sz="1200" dirty="0">
                      <a:ln>
                        <a:solidFill>
                          <a:srgbClr val="465081">
                            <a:alpha val="0"/>
                          </a:srgbClr>
                        </a:solidFill>
                      </a:ln>
                      <a:solidFill>
                        <a:schemeClr val="bg1"/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데이터 하나</a:t>
                  </a:r>
                </a:p>
              </p:txBody>
            </p:sp>
          </p:grpSp>
          <p:cxnSp>
            <p:nvCxnSpPr>
              <p:cNvPr id="8" name="직선 연결선 7">
                <a:extLst>
                  <a:ext uri="{FF2B5EF4-FFF2-40B4-BE49-F238E27FC236}">
                    <a16:creationId xmlns="" xmlns:a16="http://schemas.microsoft.com/office/drawing/2014/main" id="{FC734615-6797-430A-A452-B4952E653BEA}"/>
                  </a:ext>
                </a:extLst>
              </p:cNvPr>
              <p:cNvCxnSpPr/>
              <p:nvPr/>
            </p:nvCxnSpPr>
            <p:spPr>
              <a:xfrm>
                <a:off x="8880322" y="1693212"/>
                <a:ext cx="457200" cy="0"/>
              </a:xfrm>
              <a:prstGeom prst="line">
                <a:avLst/>
              </a:prstGeom>
              <a:ln>
                <a:solidFill>
                  <a:srgbClr val="DDA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="" xmlns:a16="http://schemas.microsoft.com/office/drawing/2014/main" id="{F81EB458-BEA7-4549-BD13-A9DA5C439A79}"/>
                  </a:ext>
                </a:extLst>
              </p:cNvPr>
              <p:cNvSpPr txBox="1"/>
              <p:nvPr/>
            </p:nvSpPr>
            <p:spPr>
              <a:xfrm>
                <a:off x="9496403" y="1539177"/>
                <a:ext cx="534121" cy="340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ko-KR" sz="1400" dirty="0">
                    <a:ln>
                      <a:solidFill>
                        <a:srgbClr val="465081">
                          <a:alpha val="0"/>
                        </a:srgbClr>
                      </a:solidFill>
                    </a:ln>
                    <a:solidFill>
                      <a:srgbClr val="DDAFFF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89%</a:t>
                </a:r>
                <a:endParaRPr lang="ko-KR" altLang="en-US" sz="14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rgbClr val="DDAFF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</p:grpSp>
      <p:grpSp>
        <p:nvGrpSpPr>
          <p:cNvPr id="17" name="그룹 16">
            <a:extLst>
              <a:ext uri="{FF2B5EF4-FFF2-40B4-BE49-F238E27FC236}">
                <a16:creationId xmlns="" xmlns:a16="http://schemas.microsoft.com/office/drawing/2014/main" id="{AEB2D0B2-37D4-46C3-8F7C-988CCD380E68}"/>
              </a:ext>
            </a:extLst>
          </p:cNvPr>
          <p:cNvGrpSpPr/>
          <p:nvPr/>
        </p:nvGrpSpPr>
        <p:grpSpPr>
          <a:xfrm>
            <a:off x="6468639" y="4127405"/>
            <a:ext cx="2975770" cy="767152"/>
            <a:chOff x="6468639" y="2620092"/>
            <a:chExt cx="2975770" cy="767152"/>
          </a:xfrm>
        </p:grpSpPr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1DF9B37A-4501-466E-9B36-64CD1E6FE6C0}"/>
                </a:ext>
              </a:extLst>
            </p:cNvPr>
            <p:cNvSpPr txBox="1"/>
            <p:nvPr/>
          </p:nvSpPr>
          <p:spPr>
            <a:xfrm>
              <a:off x="6468639" y="3073312"/>
              <a:ext cx="1545616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ko-KR" altLang="en-US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김해지역 고려인</a:t>
              </a:r>
              <a:r>
                <a:rPr lang="en-US" altLang="ko-KR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(2018)</a:t>
              </a:r>
              <a:endPara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grpSp>
          <p:nvGrpSpPr>
            <p:cNvPr id="14" name="그룹 13">
              <a:extLst>
                <a:ext uri="{FF2B5EF4-FFF2-40B4-BE49-F238E27FC236}">
                  <a16:creationId xmlns="" xmlns:a16="http://schemas.microsoft.com/office/drawing/2014/main" id="{29DCF44B-FD4A-49E1-B68A-41B6ECD459DF}"/>
                </a:ext>
              </a:extLst>
            </p:cNvPr>
            <p:cNvGrpSpPr/>
            <p:nvPr/>
          </p:nvGrpSpPr>
          <p:grpSpPr>
            <a:xfrm>
              <a:off x="6534011" y="2620092"/>
              <a:ext cx="2910398" cy="359360"/>
              <a:chOff x="7495504" y="2547211"/>
              <a:chExt cx="2910398" cy="359360"/>
            </a:xfrm>
          </p:grpSpPr>
          <p:grpSp>
            <p:nvGrpSpPr>
              <p:cNvPr id="5" name="그룹 4">
                <a:extLst>
                  <a:ext uri="{FF2B5EF4-FFF2-40B4-BE49-F238E27FC236}">
                    <a16:creationId xmlns="" xmlns:a16="http://schemas.microsoft.com/office/drawing/2014/main" id="{42035AC7-35CC-4513-B24D-9234FA83C8FA}"/>
                  </a:ext>
                </a:extLst>
              </p:cNvPr>
              <p:cNvGrpSpPr/>
              <p:nvPr/>
            </p:nvGrpSpPr>
            <p:grpSpPr>
              <a:xfrm>
                <a:off x="7495504" y="2547211"/>
                <a:ext cx="1160001" cy="357083"/>
                <a:chOff x="8038767" y="924143"/>
                <a:chExt cx="1160001" cy="357083"/>
              </a:xfrm>
            </p:grpSpPr>
            <p:sp>
              <p:nvSpPr>
                <p:cNvPr id="162" name="모서리가 둥근 직사각형 161"/>
                <p:cNvSpPr/>
                <p:nvPr/>
              </p:nvSpPr>
              <p:spPr>
                <a:xfrm>
                  <a:off x="8038767" y="924143"/>
                  <a:ext cx="1160001" cy="35708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293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0" name="타원 169"/>
                <p:cNvSpPr/>
                <p:nvPr/>
              </p:nvSpPr>
              <p:spPr>
                <a:xfrm>
                  <a:off x="8201390" y="1069372"/>
                  <a:ext cx="66622" cy="666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8282699" y="965221"/>
                  <a:ext cx="8451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ko-KR" altLang="en-US" sz="1200" dirty="0">
                      <a:ln>
                        <a:solidFill>
                          <a:srgbClr val="465081">
                            <a:alpha val="0"/>
                          </a:srgbClr>
                        </a:solidFill>
                      </a:ln>
                      <a:solidFill>
                        <a:schemeClr val="bg1"/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데이터 </a:t>
                  </a:r>
                  <a:r>
                    <a:rPr lang="ko-KR" altLang="en-US" sz="1200" dirty="0" err="1">
                      <a:ln>
                        <a:solidFill>
                          <a:srgbClr val="465081">
                            <a:alpha val="0"/>
                          </a:srgbClr>
                        </a:solidFill>
                      </a:ln>
                      <a:solidFill>
                        <a:schemeClr val="bg1"/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두울</a:t>
                  </a:r>
                  <a:endParaRPr lang="ko-KR" altLang="en-US" sz="1200" dirty="0">
                    <a:ln>
                      <a:solidFill>
                        <a:srgbClr val="465081">
                          <a:alpha val="0"/>
                        </a:srgbClr>
                      </a:solidFill>
                    </a:ln>
                    <a:solidFill>
                      <a:schemeClr val="bg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</p:grpSp>
          <p:cxnSp>
            <p:nvCxnSpPr>
              <p:cNvPr id="56" name="직선 연결선 55">
                <a:extLst>
                  <a:ext uri="{FF2B5EF4-FFF2-40B4-BE49-F238E27FC236}">
                    <a16:creationId xmlns="" xmlns:a16="http://schemas.microsoft.com/office/drawing/2014/main" id="{824D3948-DE3D-43BB-8F73-33C4F78AC5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80322" y="2725752"/>
                <a:ext cx="457200" cy="0"/>
              </a:xfrm>
              <a:prstGeom prst="line">
                <a:avLst/>
              </a:prstGeom>
              <a:ln>
                <a:solidFill>
                  <a:srgbClr val="8293E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id="{5927EC26-1178-4626-B500-B2BD201A14CE}"/>
                  </a:ext>
                </a:extLst>
              </p:cNvPr>
              <p:cNvSpPr txBox="1"/>
              <p:nvPr/>
            </p:nvSpPr>
            <p:spPr>
              <a:xfrm>
                <a:off x="9496403" y="2555706"/>
                <a:ext cx="909499" cy="35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ko-KR" sz="1400" dirty="0">
                    <a:ln>
                      <a:solidFill>
                        <a:srgbClr val="465081">
                          <a:alpha val="0"/>
                        </a:srgbClr>
                      </a:solidFill>
                    </a:ln>
                    <a:solidFill>
                      <a:srgbClr val="8293E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4163</a:t>
                </a:r>
                <a:endParaRPr lang="ko-KR" altLang="en-US" sz="14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rgbClr val="8293E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</p:grpSp>
      <p:grpSp>
        <p:nvGrpSpPr>
          <p:cNvPr id="16" name="그룹 15">
            <a:extLst>
              <a:ext uri="{FF2B5EF4-FFF2-40B4-BE49-F238E27FC236}">
                <a16:creationId xmlns="" xmlns:a16="http://schemas.microsoft.com/office/drawing/2014/main" id="{0D9014A9-0D28-4E96-96B1-60E9167A80DA}"/>
              </a:ext>
            </a:extLst>
          </p:cNvPr>
          <p:cNvGrpSpPr/>
          <p:nvPr/>
        </p:nvGrpSpPr>
        <p:grpSpPr>
          <a:xfrm>
            <a:off x="6468639" y="5311669"/>
            <a:ext cx="3001286" cy="767152"/>
            <a:chOff x="6468639" y="3695747"/>
            <a:chExt cx="3001286" cy="767152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A971E4D5-7A62-4610-9ECC-7DC9270EF17C}"/>
                </a:ext>
              </a:extLst>
            </p:cNvPr>
            <p:cNvSpPr txBox="1"/>
            <p:nvPr/>
          </p:nvSpPr>
          <p:spPr>
            <a:xfrm>
              <a:off x="6468639" y="4148967"/>
              <a:ext cx="194476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ko-KR" altLang="en-US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김해지역 외국국적동포 </a:t>
              </a:r>
              <a:r>
                <a:rPr lang="en-US" altLang="ko-KR" sz="12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(2018)</a:t>
              </a:r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="" xmlns:a16="http://schemas.microsoft.com/office/drawing/2014/main" id="{51D0387F-5993-4479-ACCD-1A505AFD7C66}"/>
                </a:ext>
              </a:extLst>
            </p:cNvPr>
            <p:cNvGrpSpPr/>
            <p:nvPr/>
          </p:nvGrpSpPr>
          <p:grpSpPr>
            <a:xfrm>
              <a:off x="6534011" y="3695747"/>
              <a:ext cx="2935914" cy="359360"/>
              <a:chOff x="7495504" y="3728527"/>
              <a:chExt cx="2935914" cy="359360"/>
            </a:xfrm>
          </p:grpSpPr>
          <p:grpSp>
            <p:nvGrpSpPr>
              <p:cNvPr id="4" name="그룹 3">
                <a:extLst>
                  <a:ext uri="{FF2B5EF4-FFF2-40B4-BE49-F238E27FC236}">
                    <a16:creationId xmlns="" xmlns:a16="http://schemas.microsoft.com/office/drawing/2014/main" id="{20BB9646-8AD4-434B-95F8-0026AC9A5DD5}"/>
                  </a:ext>
                </a:extLst>
              </p:cNvPr>
              <p:cNvGrpSpPr/>
              <p:nvPr/>
            </p:nvGrpSpPr>
            <p:grpSpPr>
              <a:xfrm>
                <a:off x="7495504" y="3728527"/>
                <a:ext cx="1160001" cy="357083"/>
                <a:chOff x="9539680" y="912158"/>
                <a:chExt cx="1160001" cy="357083"/>
              </a:xfrm>
            </p:grpSpPr>
            <p:sp>
              <p:nvSpPr>
                <p:cNvPr id="163" name="모서리가 둥근 직사각형 162"/>
                <p:cNvSpPr/>
                <p:nvPr/>
              </p:nvSpPr>
              <p:spPr>
                <a:xfrm>
                  <a:off x="9539680" y="912158"/>
                  <a:ext cx="1160001" cy="35708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650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1" name="타원 170"/>
                <p:cNvSpPr/>
                <p:nvPr/>
              </p:nvSpPr>
              <p:spPr>
                <a:xfrm>
                  <a:off x="9702303" y="1053841"/>
                  <a:ext cx="66622" cy="666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9778803" y="968455"/>
                  <a:ext cx="85472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ko-KR" altLang="en-US" sz="1200" dirty="0">
                      <a:ln>
                        <a:solidFill>
                          <a:srgbClr val="465081">
                            <a:alpha val="0"/>
                          </a:srgbClr>
                        </a:solidFill>
                      </a:ln>
                      <a:solidFill>
                        <a:schemeClr val="bg1"/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데이터 </a:t>
                  </a:r>
                  <a:r>
                    <a:rPr lang="ko-KR" altLang="en-US" sz="1200" dirty="0" err="1">
                      <a:ln>
                        <a:solidFill>
                          <a:srgbClr val="465081">
                            <a:alpha val="0"/>
                          </a:srgbClr>
                        </a:solidFill>
                      </a:ln>
                      <a:solidFill>
                        <a:schemeClr val="bg1"/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세엣</a:t>
                  </a:r>
                  <a:endParaRPr lang="ko-KR" altLang="en-US" sz="1200" dirty="0">
                    <a:ln>
                      <a:solidFill>
                        <a:srgbClr val="465081">
                          <a:alpha val="0"/>
                        </a:srgbClr>
                      </a:solidFill>
                    </a:ln>
                    <a:solidFill>
                      <a:schemeClr val="bg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</p:grpSp>
          <p:cxnSp>
            <p:nvCxnSpPr>
              <p:cNvPr id="59" name="직선 연결선 58">
                <a:extLst>
                  <a:ext uri="{FF2B5EF4-FFF2-40B4-BE49-F238E27FC236}">
                    <a16:creationId xmlns="" xmlns:a16="http://schemas.microsoft.com/office/drawing/2014/main" id="{E4C46B95-BFE3-433B-BF0E-FE4F9A85EA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80322" y="3835966"/>
                <a:ext cx="457200" cy="0"/>
              </a:xfrm>
              <a:prstGeom prst="line">
                <a:avLst/>
              </a:prstGeom>
              <a:ln>
                <a:solidFill>
                  <a:srgbClr val="4650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="" xmlns:a16="http://schemas.microsoft.com/office/drawing/2014/main" id="{67FFB8CB-84A9-4636-A67C-77D56E7FE784}"/>
                  </a:ext>
                </a:extLst>
              </p:cNvPr>
              <p:cNvSpPr txBox="1"/>
              <p:nvPr/>
            </p:nvSpPr>
            <p:spPr>
              <a:xfrm>
                <a:off x="9496403" y="3737022"/>
                <a:ext cx="935015" cy="35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ko-KR" sz="1400" dirty="0">
                    <a:ln>
                      <a:solidFill>
                        <a:srgbClr val="465081">
                          <a:alpha val="0"/>
                        </a:srgbClr>
                      </a:solidFill>
                    </a:ln>
                    <a:solidFill>
                      <a:srgbClr val="46508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1656</a:t>
                </a:r>
                <a:endParaRPr lang="ko-KR" altLang="en-US" sz="1400" dirty="0">
                  <a:ln>
                    <a:solidFill>
                      <a:srgbClr val="465081">
                        <a:alpha val="0"/>
                      </a:srgbClr>
                    </a:solidFill>
                  </a:ln>
                  <a:solidFill>
                    <a:srgbClr val="46508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</p:grp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C5F0C3EA-A5A9-4105-90E1-B8EA06347D62}"/>
              </a:ext>
            </a:extLst>
          </p:cNvPr>
          <p:cNvSpPr txBox="1"/>
          <p:nvPr/>
        </p:nvSpPr>
        <p:spPr>
          <a:xfrm>
            <a:off x="2982309" y="1080600"/>
            <a:ext cx="6240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 고려인이 우리나라에 몇 명 있는가</a:t>
            </a:r>
            <a:r>
              <a:rPr lang="en-US" altLang="ko-KR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32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3091C125-08E2-45BE-90AA-B89B3D888CDB}"/>
              </a:ext>
            </a:extLst>
          </p:cNvPr>
          <p:cNvSpPr txBox="1"/>
          <p:nvPr/>
        </p:nvSpPr>
        <p:spPr>
          <a:xfrm>
            <a:off x="3387877" y="1654970"/>
            <a:ext cx="5429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 김해시 거주중인 고려인 </a:t>
            </a:r>
            <a:r>
              <a:rPr lang="en-US" altLang="ko-KR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4</a:t>
            </a:r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세대 </a:t>
            </a:r>
            <a:r>
              <a:rPr lang="en-US" altLang="ko-KR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체류자격 취득자 포함</a:t>
            </a:r>
            <a:r>
              <a:rPr lang="en-US" altLang="ko-KR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까지 분석 </a:t>
            </a:r>
          </a:p>
        </p:txBody>
      </p:sp>
      <p:grpSp>
        <p:nvGrpSpPr>
          <p:cNvPr id="78" name="그룹 77">
            <a:extLst>
              <a:ext uri="{FF2B5EF4-FFF2-40B4-BE49-F238E27FC236}">
                <a16:creationId xmlns="" xmlns:a16="http://schemas.microsoft.com/office/drawing/2014/main" id="{BF2DF5DC-F6E7-4EA5-B468-2E1D9E80287C}"/>
              </a:ext>
            </a:extLst>
          </p:cNvPr>
          <p:cNvGrpSpPr/>
          <p:nvPr/>
        </p:nvGrpSpPr>
        <p:grpSpPr>
          <a:xfrm>
            <a:off x="5720785" y="394059"/>
            <a:ext cx="750430" cy="592440"/>
            <a:chOff x="3313416" y="451590"/>
            <a:chExt cx="1335840" cy="1054602"/>
          </a:xfrm>
        </p:grpSpPr>
        <p:sp>
          <p:nvSpPr>
            <p:cNvPr id="79" name="자유형 78">
              <a:extLst>
                <a:ext uri="{FF2B5EF4-FFF2-40B4-BE49-F238E27FC236}">
                  <a16:creationId xmlns="" xmlns:a16="http://schemas.microsoft.com/office/drawing/2014/main" id="{E6C61A50-F76C-4C30-9C24-FAEF60453A86}"/>
                </a:ext>
              </a:extLst>
            </p:cNvPr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80" name="자유형 79">
              <a:extLst>
                <a:ext uri="{FF2B5EF4-FFF2-40B4-BE49-F238E27FC236}">
                  <a16:creationId xmlns="" xmlns:a16="http://schemas.microsoft.com/office/drawing/2014/main" id="{A49CE0E7-F9D1-47C0-9B05-EB2290BFB8C7}"/>
                </a:ext>
              </a:extLst>
            </p:cNvPr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1C876743-B3CB-42D5-9878-941310F3143F}"/>
              </a:ext>
            </a:extLst>
          </p:cNvPr>
          <p:cNvSpPr txBox="1"/>
          <p:nvPr/>
        </p:nvSpPr>
        <p:spPr>
          <a:xfrm>
            <a:off x="5761500" y="477866"/>
            <a:ext cx="65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질문</a:t>
            </a:r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23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4234483" y="2862514"/>
            <a:ext cx="3721617" cy="3721617"/>
            <a:chOff x="3620077" y="2139226"/>
            <a:chExt cx="4950431" cy="4950431"/>
          </a:xfrm>
        </p:grpSpPr>
        <p:sp>
          <p:nvSpPr>
            <p:cNvPr id="3" name="막힌 원호 2"/>
            <p:cNvSpPr/>
            <p:nvPr/>
          </p:nvSpPr>
          <p:spPr>
            <a:xfrm>
              <a:off x="3620077" y="2139226"/>
              <a:ext cx="4950431" cy="4950431"/>
            </a:xfrm>
            <a:prstGeom prst="blockArc">
              <a:avLst>
                <a:gd name="adj1" fmla="val 10777482"/>
                <a:gd name="adj2" fmla="val 21555783"/>
                <a:gd name="adj3" fmla="val 463"/>
              </a:avLst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타원 5"/>
            <p:cNvSpPr/>
            <p:nvPr/>
          </p:nvSpPr>
          <p:spPr>
            <a:xfrm>
              <a:off x="3891439" y="4526706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4152064" y="3578618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4925769" y="2755641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067774" y="2421046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8244108" y="4526705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7963301" y="3578618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7204699" y="2755641"/>
              <a:ext cx="75277" cy="75277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그룹 10"/>
          <p:cNvGrpSpPr/>
          <p:nvPr/>
        </p:nvGrpSpPr>
        <p:grpSpPr>
          <a:xfrm rot="2830911">
            <a:off x="6299468" y="3837577"/>
            <a:ext cx="204684" cy="1005783"/>
            <a:chOff x="5950289" y="3009315"/>
            <a:chExt cx="296177" cy="1312947"/>
          </a:xfrm>
        </p:grpSpPr>
        <p:sp>
          <p:nvSpPr>
            <p:cNvPr id="7" name="이등변 삼각형 6"/>
            <p:cNvSpPr/>
            <p:nvPr/>
          </p:nvSpPr>
          <p:spPr>
            <a:xfrm>
              <a:off x="5969036" y="3009315"/>
              <a:ext cx="267105" cy="1103097"/>
            </a:xfrm>
            <a:prstGeom prst="triangl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5950289" y="4027062"/>
              <a:ext cx="296177" cy="295200"/>
            </a:xfrm>
            <a:prstGeom prst="ellipse">
              <a:avLst/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6009333" y="4083421"/>
              <a:ext cx="178088" cy="178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239860" y="1080600"/>
            <a:ext cx="3725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지원 정책 현황</a:t>
            </a:r>
            <a:r>
              <a:rPr lang="en-US" altLang="ko-KR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32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10825" y="1654970"/>
            <a:ext cx="3983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지원 사업이 </a:t>
            </a:r>
            <a:r>
              <a:rPr lang="ko-KR" altLang="en-US" sz="1600" dirty="0" err="1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경북시에서</a:t>
            </a:r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추진되고 있는 상황</a:t>
            </a:r>
          </a:p>
        </p:txBody>
      </p:sp>
      <p:grpSp>
        <p:nvGrpSpPr>
          <p:cNvPr id="78" name="그룹 77"/>
          <p:cNvGrpSpPr/>
          <p:nvPr/>
        </p:nvGrpSpPr>
        <p:grpSpPr>
          <a:xfrm>
            <a:off x="5720785" y="394059"/>
            <a:ext cx="750430" cy="592440"/>
            <a:chOff x="3313416" y="451590"/>
            <a:chExt cx="1335840" cy="1054602"/>
          </a:xfrm>
        </p:grpSpPr>
        <p:sp>
          <p:nvSpPr>
            <p:cNvPr id="79" name="자유형 78"/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80" name="자유형 79"/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761500" y="477866"/>
            <a:ext cx="65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질문</a:t>
            </a:r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52860" y="4531770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10945" y="3567531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84725" y="2772275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30%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821613" y="2475246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50%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010379" y="2772275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70%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765926" y="3567531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90%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979588" y="4531770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100%</a:t>
            </a:r>
            <a:endParaRPr lang="ko-KR" altLang="en-US" sz="14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B6F47F2F-09D8-4AA5-BEFA-1DDB24F99318}"/>
              </a:ext>
            </a:extLst>
          </p:cNvPr>
          <p:cNvSpPr/>
          <p:nvPr/>
        </p:nvSpPr>
        <p:spPr>
          <a:xfrm>
            <a:off x="3718492" y="5289154"/>
            <a:ext cx="4745172" cy="109098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44D9AC8B-91FB-4826-8EF3-10A0C46CA4B4}"/>
              </a:ext>
            </a:extLst>
          </p:cNvPr>
          <p:cNvSpPr txBox="1"/>
          <p:nvPr/>
        </p:nvSpPr>
        <p:spPr>
          <a:xfrm>
            <a:off x="3903730" y="5422396"/>
            <a:ext cx="4453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2000" dirty="0" err="1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경북시에</a:t>
            </a:r>
            <a:r>
              <a:rPr lang="ko-KR" altLang="en-US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있는 고려인 </a:t>
            </a:r>
            <a:r>
              <a:rPr lang="en-US" altLang="ko-KR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80% </a:t>
            </a:r>
            <a:r>
              <a:rPr lang="ko-KR" altLang="en-US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이상은 지원받는 혜택이 없어 등록시도조차 하지 않은 상황이다</a:t>
            </a:r>
            <a:endParaRPr lang="en-US" altLang="ko-KR" sz="20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9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>
            <a:extLst>
              <a:ext uri="{FF2B5EF4-FFF2-40B4-BE49-F238E27FC236}">
                <a16:creationId xmlns="" xmlns:a16="http://schemas.microsoft.com/office/drawing/2014/main" id="{7D339FEB-DC41-4884-AE8C-91C3FCA9BDA6}"/>
              </a:ext>
            </a:extLst>
          </p:cNvPr>
          <p:cNvSpPr/>
          <p:nvPr/>
        </p:nvSpPr>
        <p:spPr>
          <a:xfrm>
            <a:off x="4218886" y="2454617"/>
            <a:ext cx="3767646" cy="3767646"/>
          </a:xfrm>
          <a:prstGeom prst="ellipse">
            <a:avLst/>
          </a:prstGeom>
          <a:solidFill>
            <a:schemeClr val="tx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2245984" y="969427"/>
            <a:ext cx="8450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동포 정의에 관한 고려인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동포 합법적 체류자격 취득 및 정착지원을 위한 특별법 </a:t>
            </a:r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개정청원안</a:t>
            </a:r>
            <a:endParaRPr lang="ko-KR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26264" y="1999643"/>
            <a:ext cx="3339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대한민국청소년의회에 요구하는 바 입니다</a:t>
            </a:r>
          </a:p>
        </p:txBody>
      </p:sp>
      <p:grpSp>
        <p:nvGrpSpPr>
          <p:cNvPr id="78" name="그룹 77"/>
          <p:cNvGrpSpPr/>
          <p:nvPr/>
        </p:nvGrpSpPr>
        <p:grpSpPr>
          <a:xfrm>
            <a:off x="5720785" y="394059"/>
            <a:ext cx="750430" cy="592440"/>
            <a:chOff x="3313416" y="451590"/>
            <a:chExt cx="1335840" cy="1054602"/>
          </a:xfrm>
        </p:grpSpPr>
        <p:sp>
          <p:nvSpPr>
            <p:cNvPr id="79" name="자유형 78"/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80" name="자유형 79"/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3352566"/>
              </p:ext>
            </p:extLst>
          </p:nvPr>
        </p:nvGraphicFramePr>
        <p:xfrm>
          <a:off x="1457193" y="2454617"/>
          <a:ext cx="9239252" cy="4265676"/>
        </p:xfrm>
        <a:graphic>
          <a:graphicData uri="http://schemas.openxmlformats.org/drawingml/2006/table">
            <a:tbl>
              <a:tblPr/>
              <a:tblGrid>
                <a:gridCol w="4619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196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5079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b="1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현행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b="1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개정안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350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제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2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(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정의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)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이 법에서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"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고려인동포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"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란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1860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년 무렵부터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1945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년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8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월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일까지의 시기에 농업이민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항일독립운동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강제동원 등으로 러시아 및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구소련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지역으로 이주한 자 및 「민법」 제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777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조에 따른 그 친족으로 현재 해당 지역에 거주하고 있는 자를 말한다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.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제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2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(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정의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이 법에서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"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고려인동포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"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란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1860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년 무렵부터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1945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년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8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월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15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일까지의 시기에 농업이민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항일독립운동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강제동원 등으로 </a:t>
                      </a:r>
                      <a:r>
                        <a:rPr lang="ko-KR" altLang="en-US" sz="2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러시아 및 </a:t>
                      </a:r>
                      <a:r>
                        <a:rPr lang="ko-KR" altLang="en-US" sz="2000" u="sng" kern="0" spc="0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구소련</a:t>
                      </a:r>
                      <a:r>
                        <a:rPr lang="ko-KR" altLang="en-US" sz="2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지역</a:t>
                      </a:r>
                      <a:r>
                        <a:rPr lang="en-US" altLang="ko-KR" sz="2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sz="2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대한민국 또는 기타의 국가에 거주하고 있는 자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및 「민법」 제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777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조에 따른 그 친족으로 현재 해당 지역에 거주하고 있는 자를 말한다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.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08277" y="30128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1525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DB2E5CB1-D90C-4BED-9C69-173FD39D0267}"/>
              </a:ext>
            </a:extLst>
          </p:cNvPr>
          <p:cNvGrpSpPr/>
          <p:nvPr/>
        </p:nvGrpSpPr>
        <p:grpSpPr>
          <a:xfrm>
            <a:off x="4604184" y="2977135"/>
            <a:ext cx="2973560" cy="2973558"/>
            <a:chOff x="4148651" y="5321867"/>
            <a:chExt cx="3884625" cy="3884625"/>
          </a:xfrm>
        </p:grpSpPr>
        <p:sp>
          <p:nvSpPr>
            <p:cNvPr id="6" name="원형 5"/>
            <p:cNvSpPr/>
            <p:nvPr/>
          </p:nvSpPr>
          <p:spPr>
            <a:xfrm>
              <a:off x="4148651" y="5321867"/>
              <a:ext cx="3884625" cy="3884625"/>
            </a:xfrm>
            <a:prstGeom prst="pie">
              <a:avLst>
                <a:gd name="adj1" fmla="val 10788569"/>
                <a:gd name="adj2" fmla="val 16200000"/>
              </a:avLst>
            </a:prstGeom>
            <a:solidFill>
              <a:srgbClr val="465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원형 31"/>
            <p:cNvSpPr/>
            <p:nvPr/>
          </p:nvSpPr>
          <p:spPr>
            <a:xfrm flipV="1">
              <a:off x="4148651" y="5321867"/>
              <a:ext cx="3884625" cy="3884625"/>
            </a:xfrm>
            <a:prstGeom prst="pie">
              <a:avLst>
                <a:gd name="adj1" fmla="val 10788569"/>
                <a:gd name="adj2" fmla="val 16200000"/>
              </a:avLst>
            </a:pr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원형 32"/>
            <p:cNvSpPr/>
            <p:nvPr/>
          </p:nvSpPr>
          <p:spPr>
            <a:xfrm flipH="1" flipV="1">
              <a:off x="4148651" y="5321867"/>
              <a:ext cx="3884625" cy="3884625"/>
            </a:xfrm>
            <a:prstGeom prst="pie">
              <a:avLst>
                <a:gd name="adj1" fmla="val 10788569"/>
                <a:gd name="adj2" fmla="val 16200000"/>
              </a:avLst>
            </a:prstGeom>
            <a:solidFill>
              <a:srgbClr val="DD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원형 33"/>
            <p:cNvSpPr/>
            <p:nvPr/>
          </p:nvSpPr>
          <p:spPr>
            <a:xfrm flipH="1">
              <a:off x="4148651" y="5321867"/>
              <a:ext cx="3884625" cy="3884625"/>
            </a:xfrm>
            <a:prstGeom prst="pie">
              <a:avLst>
                <a:gd name="adj1" fmla="val 10788569"/>
                <a:gd name="adj2" fmla="val 16200000"/>
              </a:avLst>
            </a:pr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4389295" y="5562511"/>
              <a:ext cx="3403336" cy="3403336"/>
            </a:xfrm>
            <a:prstGeom prst="ellipse">
              <a:avLst/>
            </a:prstGeom>
            <a:solidFill>
              <a:srgbClr val="FBF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4487708" y="5733185"/>
              <a:ext cx="3198828" cy="233325"/>
              <a:chOff x="4487708" y="1313585"/>
              <a:chExt cx="3198828" cy="233325"/>
            </a:xfrm>
          </p:grpSpPr>
          <p:sp>
            <p:nvSpPr>
              <p:cNvPr id="12" name="이등변 삼각형 11"/>
              <p:cNvSpPr/>
              <p:nvPr/>
            </p:nvSpPr>
            <p:spPr>
              <a:xfrm rot="18962673">
                <a:off x="4487708" y="1313585"/>
                <a:ext cx="293195" cy="233325"/>
              </a:xfrm>
              <a:prstGeom prst="triangle">
                <a:avLst/>
              </a:prstGeom>
              <a:solidFill>
                <a:srgbClr val="4650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rot="2637327" flipH="1">
                <a:off x="7393341" y="1313585"/>
                <a:ext cx="293195" cy="233325"/>
              </a:xfrm>
              <a:prstGeom prst="triangle">
                <a:avLst/>
              </a:prstGeom>
              <a:solidFill>
                <a:srgbClr val="FB6C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7" name="이등변 삼각형 36"/>
            <p:cNvSpPr/>
            <p:nvPr/>
          </p:nvSpPr>
          <p:spPr>
            <a:xfrm rot="2637327" flipV="1">
              <a:off x="4491549" y="8590284"/>
              <a:ext cx="293195" cy="233325"/>
            </a:xfrm>
            <a:prstGeom prst="triangle">
              <a:avLst/>
            </a:pr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이등변 삼각형 37"/>
            <p:cNvSpPr/>
            <p:nvPr/>
          </p:nvSpPr>
          <p:spPr>
            <a:xfrm rot="18962673" flipH="1" flipV="1">
              <a:off x="7397182" y="8590284"/>
              <a:ext cx="293195" cy="233325"/>
            </a:xfrm>
            <a:prstGeom prst="triangle">
              <a:avLst/>
            </a:prstGeom>
            <a:solidFill>
              <a:srgbClr val="DDA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5720785" y="3674394"/>
            <a:ext cx="750430" cy="592440"/>
            <a:chOff x="3313416" y="451590"/>
            <a:chExt cx="1335840" cy="1054602"/>
          </a:xfrm>
        </p:grpSpPr>
        <p:sp>
          <p:nvSpPr>
            <p:cNvPr id="63" name="자유형 62"/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64" name="자유형 63"/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805583" y="375820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효과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80991" y="4258315"/>
            <a:ext cx="2819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동포 합법적 체류자격 취득을 위한</a:t>
            </a:r>
            <a:endParaRPr lang="en-US" altLang="ko-KR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특별법 </a:t>
            </a:r>
            <a:r>
              <a:rPr lang="ko-KR" altLang="en-US" dirty="0" err="1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개정청원안</a:t>
            </a:r>
            <a:endParaRPr lang="ko-KR" altLang="en-US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404400" y="2758041"/>
            <a:ext cx="257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PROFOND RESEARCH</a:t>
            </a:r>
            <a:endParaRPr lang="ko-KR" altLang="en-US" sz="20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22229" y="5377290"/>
            <a:ext cx="1027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8293E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ETHICS</a:t>
            </a:r>
            <a:endParaRPr lang="ko-KR" altLang="en-US" sz="20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8293E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00936" y="2728185"/>
            <a:ext cx="124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FB6C6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RESPECT</a:t>
            </a:r>
            <a:endParaRPr lang="ko-KR" altLang="en-US" sz="20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FB6C69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441259" y="5377290"/>
            <a:ext cx="286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DDAFFF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CULTURAL RELATIVISM</a:t>
            </a:r>
            <a:endParaRPr lang="ko-KR" altLang="en-US" sz="20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DDAFFF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44145" y="3094968"/>
            <a:ext cx="2249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 역사에 대한 심층적 연구 가능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990836" y="5737978"/>
            <a:ext cx="1677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8293E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고려인의 윤리적 문제 해결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485511" y="5737978"/>
            <a:ext cx="260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DDAFFF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문화상대주의의 관점으로 문화적 갈등 완화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416999" y="3094968"/>
            <a:ext cx="1553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FB6C6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고려인에 대한 역사 존중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C213538-9EB5-4111-BFAA-54A8184E1A84}"/>
              </a:ext>
            </a:extLst>
          </p:cNvPr>
          <p:cNvSpPr txBox="1"/>
          <p:nvPr/>
        </p:nvSpPr>
        <p:spPr>
          <a:xfrm>
            <a:off x="4677476" y="1080600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법안이 개정되면</a:t>
            </a:r>
            <a:r>
              <a:rPr lang="en-US" altLang="ko-KR" sz="32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rgbClr val="46508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32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rgbClr val="46508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CDC410BE-B7FB-4971-B27C-ACAED21BA8A8}"/>
              </a:ext>
            </a:extLst>
          </p:cNvPr>
          <p:cNvSpPr txBox="1"/>
          <p:nvPr/>
        </p:nvSpPr>
        <p:spPr>
          <a:xfrm>
            <a:off x="5544706" y="165497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기대 및 효과</a:t>
            </a:r>
          </a:p>
        </p:txBody>
      </p:sp>
      <p:grpSp>
        <p:nvGrpSpPr>
          <p:cNvPr id="83" name="그룹 82">
            <a:extLst>
              <a:ext uri="{FF2B5EF4-FFF2-40B4-BE49-F238E27FC236}">
                <a16:creationId xmlns="" xmlns:a16="http://schemas.microsoft.com/office/drawing/2014/main" id="{8DD30D01-D80D-42C3-BF9E-3207A76CE8BE}"/>
              </a:ext>
            </a:extLst>
          </p:cNvPr>
          <p:cNvGrpSpPr/>
          <p:nvPr/>
        </p:nvGrpSpPr>
        <p:grpSpPr>
          <a:xfrm>
            <a:off x="5720785" y="394059"/>
            <a:ext cx="750430" cy="592440"/>
            <a:chOff x="3313416" y="451590"/>
            <a:chExt cx="1335840" cy="1054602"/>
          </a:xfrm>
        </p:grpSpPr>
        <p:sp>
          <p:nvSpPr>
            <p:cNvPr id="84" name="자유형 78">
              <a:extLst>
                <a:ext uri="{FF2B5EF4-FFF2-40B4-BE49-F238E27FC236}">
                  <a16:creationId xmlns="" xmlns:a16="http://schemas.microsoft.com/office/drawing/2014/main" id="{D7A5B909-3E4C-4BF2-8583-859CBE457D1B}"/>
                </a:ext>
              </a:extLst>
            </p:cNvPr>
            <p:cNvSpPr/>
            <p:nvPr/>
          </p:nvSpPr>
          <p:spPr>
            <a:xfrm>
              <a:off x="3313416" y="451590"/>
              <a:ext cx="1335840" cy="850565"/>
            </a:xfrm>
            <a:custGeom>
              <a:avLst/>
              <a:gdLst>
                <a:gd name="connsiteX0" fmla="*/ 802820 w 1316736"/>
                <a:gd name="connsiteY0" fmla="*/ 0 h 838401"/>
                <a:gd name="connsiteX1" fmla="*/ 1169771 w 1316736"/>
                <a:gd name="connsiteY1" fmla="*/ 299073 h 838401"/>
                <a:gd name="connsiteX2" fmla="*/ 1175885 w 1316736"/>
                <a:gd name="connsiteY2" fmla="*/ 359728 h 838401"/>
                <a:gd name="connsiteX3" fmla="*/ 1205198 w 1316736"/>
                <a:gd name="connsiteY3" fmla="*/ 375639 h 838401"/>
                <a:gd name="connsiteX4" fmla="*/ 1316736 w 1316736"/>
                <a:gd name="connsiteY4" fmla="*/ 585417 h 838401"/>
                <a:gd name="connsiteX5" fmla="*/ 1063752 w 1316736"/>
                <a:gd name="connsiteY5" fmla="*/ 838401 h 838401"/>
                <a:gd name="connsiteX6" fmla="*/ 252984 w 1316736"/>
                <a:gd name="connsiteY6" fmla="*/ 838401 h 838401"/>
                <a:gd name="connsiteX7" fmla="*/ 0 w 1316736"/>
                <a:gd name="connsiteY7" fmla="*/ 585417 h 838401"/>
                <a:gd name="connsiteX8" fmla="*/ 74097 w 1316736"/>
                <a:gd name="connsiteY8" fmla="*/ 406530 h 838401"/>
                <a:gd name="connsiteX9" fmla="*/ 103567 w 1316736"/>
                <a:gd name="connsiteY9" fmla="*/ 382215 h 838401"/>
                <a:gd name="connsiteX10" fmla="*/ 102796 w 1316736"/>
                <a:gd name="connsiteY10" fmla="*/ 374560 h 838401"/>
                <a:gd name="connsiteX11" fmla="*/ 414491 w 1316736"/>
                <a:gd name="connsiteY11" fmla="*/ 62865 h 838401"/>
                <a:gd name="connsiteX12" fmla="*/ 535817 w 1316736"/>
                <a:gd name="connsiteY12" fmla="*/ 87360 h 838401"/>
                <a:gd name="connsiteX13" fmla="*/ 553450 w 1316736"/>
                <a:gd name="connsiteY13" fmla="*/ 96931 h 838401"/>
                <a:gd name="connsiteX14" fmla="*/ 593400 w 1316736"/>
                <a:gd name="connsiteY14" fmla="*/ 63969 h 838401"/>
                <a:gd name="connsiteX15" fmla="*/ 802820 w 1316736"/>
                <a:gd name="connsiteY15" fmla="*/ 0 h 83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6736" h="838401">
                  <a:moveTo>
                    <a:pt x="802820" y="0"/>
                  </a:moveTo>
                  <a:cubicBezTo>
                    <a:pt x="983826" y="0"/>
                    <a:pt x="1134844" y="128392"/>
                    <a:pt x="1169771" y="299073"/>
                  </a:cubicBezTo>
                  <a:lnTo>
                    <a:pt x="1175885" y="359728"/>
                  </a:lnTo>
                  <a:lnTo>
                    <a:pt x="1205198" y="375639"/>
                  </a:lnTo>
                  <a:cubicBezTo>
                    <a:pt x="1272492" y="421102"/>
                    <a:pt x="1316736" y="498093"/>
                    <a:pt x="1316736" y="585417"/>
                  </a:cubicBezTo>
                  <a:cubicBezTo>
                    <a:pt x="1316736" y="725136"/>
                    <a:pt x="1203471" y="838401"/>
                    <a:pt x="1063752" y="838401"/>
                  </a:cubicBezTo>
                  <a:lnTo>
                    <a:pt x="252984" y="838401"/>
                  </a:lnTo>
                  <a:cubicBezTo>
                    <a:pt x="113265" y="838401"/>
                    <a:pt x="0" y="725136"/>
                    <a:pt x="0" y="585417"/>
                  </a:cubicBezTo>
                  <a:cubicBezTo>
                    <a:pt x="0" y="515558"/>
                    <a:pt x="28316" y="452312"/>
                    <a:pt x="74097" y="406530"/>
                  </a:cubicBezTo>
                  <a:lnTo>
                    <a:pt x="103567" y="382215"/>
                  </a:lnTo>
                  <a:lnTo>
                    <a:pt x="102796" y="374560"/>
                  </a:lnTo>
                  <a:cubicBezTo>
                    <a:pt x="102796" y="202416"/>
                    <a:pt x="242347" y="62865"/>
                    <a:pt x="414491" y="62865"/>
                  </a:cubicBezTo>
                  <a:cubicBezTo>
                    <a:pt x="457527" y="62865"/>
                    <a:pt x="498526" y="71587"/>
                    <a:pt x="535817" y="87360"/>
                  </a:cubicBezTo>
                  <a:lnTo>
                    <a:pt x="553450" y="96931"/>
                  </a:lnTo>
                  <a:lnTo>
                    <a:pt x="593400" y="63969"/>
                  </a:lnTo>
                  <a:cubicBezTo>
                    <a:pt x="653180" y="23582"/>
                    <a:pt x="725246" y="0"/>
                    <a:pt x="802820" y="0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  <p:sp>
          <p:nvSpPr>
            <p:cNvPr id="85" name="자유형 79">
              <a:extLst>
                <a:ext uri="{FF2B5EF4-FFF2-40B4-BE49-F238E27FC236}">
                  <a16:creationId xmlns="" xmlns:a16="http://schemas.microsoft.com/office/drawing/2014/main" id="{916A37DF-A5E5-4721-85BD-03D9142C26F4}"/>
                </a:ext>
              </a:extLst>
            </p:cNvPr>
            <p:cNvSpPr/>
            <p:nvPr/>
          </p:nvSpPr>
          <p:spPr>
            <a:xfrm>
              <a:off x="3745245" y="1215837"/>
              <a:ext cx="568577" cy="290355"/>
            </a:xfrm>
            <a:custGeom>
              <a:avLst/>
              <a:gdLst>
                <a:gd name="connsiteX0" fmla="*/ 2801 w 668637"/>
                <a:gd name="connsiteY0" fmla="*/ 46264 h 298376"/>
                <a:gd name="connsiteX1" fmla="*/ 421901 w 668637"/>
                <a:gd name="connsiteY1" fmla="*/ 91984 h 298376"/>
                <a:gd name="connsiteX2" fmla="*/ 429521 w 668637"/>
                <a:gd name="connsiteY2" fmla="*/ 297724 h 298376"/>
                <a:gd name="connsiteX3" fmla="*/ 658121 w 668637"/>
                <a:gd name="connsiteY3" fmla="*/ 15784 h 298376"/>
                <a:gd name="connsiteX4" fmla="*/ 2801 w 668637"/>
                <a:gd name="connsiteY4" fmla="*/ 46264 h 298376"/>
                <a:gd name="connsiteX0" fmla="*/ 2801 w 667493"/>
                <a:gd name="connsiteY0" fmla="*/ 46264 h 298376"/>
                <a:gd name="connsiteX1" fmla="*/ 421901 w 667493"/>
                <a:gd name="connsiteY1" fmla="*/ 91984 h 298376"/>
                <a:gd name="connsiteX2" fmla="*/ 429521 w 667493"/>
                <a:gd name="connsiteY2" fmla="*/ 297724 h 298376"/>
                <a:gd name="connsiteX3" fmla="*/ 658121 w 667493"/>
                <a:gd name="connsiteY3" fmla="*/ 15784 h 298376"/>
                <a:gd name="connsiteX4" fmla="*/ 2801 w 667493"/>
                <a:gd name="connsiteY4" fmla="*/ 46264 h 298376"/>
                <a:gd name="connsiteX0" fmla="*/ 2801 w 667493"/>
                <a:gd name="connsiteY0" fmla="*/ 46264 h 297724"/>
                <a:gd name="connsiteX1" fmla="*/ 421901 w 667493"/>
                <a:gd name="connsiteY1" fmla="*/ 91984 h 297724"/>
                <a:gd name="connsiteX2" fmla="*/ 429521 w 667493"/>
                <a:gd name="connsiteY2" fmla="*/ 297724 h 297724"/>
                <a:gd name="connsiteX3" fmla="*/ 658121 w 667493"/>
                <a:gd name="connsiteY3" fmla="*/ 15784 h 297724"/>
                <a:gd name="connsiteX4" fmla="*/ 2801 w 667493"/>
                <a:gd name="connsiteY4" fmla="*/ 46264 h 297724"/>
                <a:gd name="connsiteX0" fmla="*/ 2262 w 666954"/>
                <a:gd name="connsiteY0" fmla="*/ 45959 h 297419"/>
                <a:gd name="connsiteX1" fmla="*/ 441682 w 666954"/>
                <a:gd name="connsiteY1" fmla="*/ 78979 h 297419"/>
                <a:gd name="connsiteX2" fmla="*/ 428982 w 666954"/>
                <a:gd name="connsiteY2" fmla="*/ 297419 h 297419"/>
                <a:gd name="connsiteX3" fmla="*/ 657582 w 666954"/>
                <a:gd name="connsiteY3" fmla="*/ 15479 h 297419"/>
                <a:gd name="connsiteX4" fmla="*/ 2262 w 666954"/>
                <a:gd name="connsiteY4" fmla="*/ 45959 h 297419"/>
                <a:gd name="connsiteX0" fmla="*/ 3397 w 720145"/>
                <a:gd name="connsiteY0" fmla="*/ 84916 h 336376"/>
                <a:gd name="connsiteX1" fmla="*/ 442817 w 720145"/>
                <a:gd name="connsiteY1" fmla="*/ 117936 h 336376"/>
                <a:gd name="connsiteX2" fmla="*/ 430117 w 720145"/>
                <a:gd name="connsiteY2" fmla="*/ 336376 h 336376"/>
                <a:gd name="connsiteX3" fmla="*/ 712057 w 720145"/>
                <a:gd name="connsiteY3" fmla="*/ 11256 h 336376"/>
                <a:gd name="connsiteX4" fmla="*/ 3397 w 720145"/>
                <a:gd name="connsiteY4" fmla="*/ 84916 h 336376"/>
                <a:gd name="connsiteX0" fmla="*/ 3719 w 720467"/>
                <a:gd name="connsiteY0" fmla="*/ 85119 h 336579"/>
                <a:gd name="connsiteX1" fmla="*/ 432979 w 720467"/>
                <a:gd name="connsiteY1" fmla="*/ 133379 h 336579"/>
                <a:gd name="connsiteX2" fmla="*/ 430439 w 720467"/>
                <a:gd name="connsiteY2" fmla="*/ 336579 h 336579"/>
                <a:gd name="connsiteX3" fmla="*/ 712379 w 720467"/>
                <a:gd name="connsiteY3" fmla="*/ 11459 h 336579"/>
                <a:gd name="connsiteX4" fmla="*/ 3719 w 720467"/>
                <a:gd name="connsiteY4" fmla="*/ 85119 h 336579"/>
                <a:gd name="connsiteX0" fmla="*/ 5169 w 776782"/>
                <a:gd name="connsiteY0" fmla="*/ 89837 h 341297"/>
                <a:gd name="connsiteX1" fmla="*/ 434429 w 776782"/>
                <a:gd name="connsiteY1" fmla="*/ 138097 h 341297"/>
                <a:gd name="connsiteX2" fmla="*/ 431889 w 776782"/>
                <a:gd name="connsiteY2" fmla="*/ 341297 h 341297"/>
                <a:gd name="connsiteX3" fmla="*/ 769709 w 776782"/>
                <a:gd name="connsiteY3" fmla="*/ 11097 h 341297"/>
                <a:gd name="connsiteX4" fmla="*/ 5169 w 776782"/>
                <a:gd name="connsiteY4" fmla="*/ 89837 h 341297"/>
                <a:gd name="connsiteX0" fmla="*/ 5974 w 703348"/>
                <a:gd name="connsiteY0" fmla="*/ 63588 h 345528"/>
                <a:gd name="connsiteX1" fmla="*/ 362082 w 703348"/>
                <a:gd name="connsiteY1" fmla="*/ 142328 h 345528"/>
                <a:gd name="connsiteX2" fmla="*/ 359542 w 703348"/>
                <a:gd name="connsiteY2" fmla="*/ 345528 h 345528"/>
                <a:gd name="connsiteX3" fmla="*/ 697362 w 703348"/>
                <a:gd name="connsiteY3" fmla="*/ 15328 h 345528"/>
                <a:gd name="connsiteX4" fmla="*/ 5974 w 703348"/>
                <a:gd name="connsiteY4" fmla="*/ 63588 h 345528"/>
                <a:gd name="connsiteX0" fmla="*/ 6023 w 699473"/>
                <a:gd name="connsiteY0" fmla="*/ 84030 h 341205"/>
                <a:gd name="connsiteX1" fmla="*/ 358321 w 699473"/>
                <a:gd name="connsiteY1" fmla="*/ 138005 h 341205"/>
                <a:gd name="connsiteX2" fmla="*/ 355781 w 699473"/>
                <a:gd name="connsiteY2" fmla="*/ 341205 h 341205"/>
                <a:gd name="connsiteX3" fmla="*/ 693601 w 699473"/>
                <a:gd name="connsiteY3" fmla="*/ 11005 h 341205"/>
                <a:gd name="connsiteX4" fmla="*/ 6023 w 699473"/>
                <a:gd name="connsiteY4" fmla="*/ 84030 h 341205"/>
                <a:gd name="connsiteX0" fmla="*/ 6769 w 647330"/>
                <a:gd name="connsiteY0" fmla="*/ 88936 h 340396"/>
                <a:gd name="connsiteX1" fmla="*/ 307632 w 647330"/>
                <a:gd name="connsiteY1" fmla="*/ 137196 h 340396"/>
                <a:gd name="connsiteX2" fmla="*/ 305092 w 647330"/>
                <a:gd name="connsiteY2" fmla="*/ 340396 h 340396"/>
                <a:gd name="connsiteX3" fmla="*/ 642912 w 647330"/>
                <a:gd name="connsiteY3" fmla="*/ 10196 h 340396"/>
                <a:gd name="connsiteX4" fmla="*/ 6769 w 647330"/>
                <a:gd name="connsiteY4" fmla="*/ 88936 h 340396"/>
                <a:gd name="connsiteX0" fmla="*/ 58 w 640619"/>
                <a:gd name="connsiteY0" fmla="*/ 87704 h 339164"/>
                <a:gd name="connsiteX1" fmla="*/ 300921 w 640619"/>
                <a:gd name="connsiteY1" fmla="*/ 135964 h 339164"/>
                <a:gd name="connsiteX2" fmla="*/ 298381 w 640619"/>
                <a:gd name="connsiteY2" fmla="*/ 339164 h 339164"/>
                <a:gd name="connsiteX3" fmla="*/ 636201 w 640619"/>
                <a:gd name="connsiteY3" fmla="*/ 8964 h 339164"/>
                <a:gd name="connsiteX4" fmla="*/ 58 w 640619"/>
                <a:gd name="connsiteY4" fmla="*/ 87704 h 33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619" h="339164">
                  <a:moveTo>
                    <a:pt x="58" y="87704"/>
                  </a:moveTo>
                  <a:cubicBezTo>
                    <a:pt x="-4387" y="89821"/>
                    <a:pt x="251201" y="94054"/>
                    <a:pt x="300921" y="135964"/>
                  </a:cubicBezTo>
                  <a:cubicBezTo>
                    <a:pt x="350641" y="177874"/>
                    <a:pt x="299651" y="336624"/>
                    <a:pt x="298381" y="339164"/>
                  </a:cubicBezTo>
                  <a:cubicBezTo>
                    <a:pt x="299651" y="336624"/>
                    <a:pt x="685921" y="50874"/>
                    <a:pt x="636201" y="8964"/>
                  </a:cubicBezTo>
                  <a:cubicBezTo>
                    <a:pt x="586481" y="-32946"/>
                    <a:pt x="4503" y="85587"/>
                    <a:pt x="58" y="87704"/>
                  </a:cubicBezTo>
                  <a:close/>
                </a:path>
              </a:pathLst>
            </a:custGeom>
            <a:solidFill>
              <a:srgbClr val="FB6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B6C69"/>
                </a:solidFill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662CFDAA-D4D5-458A-809E-9F00734919F9}"/>
              </a:ext>
            </a:extLst>
          </p:cNvPr>
          <p:cNvSpPr txBox="1"/>
          <p:nvPr/>
        </p:nvSpPr>
        <p:spPr>
          <a:xfrm>
            <a:off x="5761500" y="477866"/>
            <a:ext cx="65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질문</a:t>
            </a:r>
            <a:r>
              <a:rPr lang="en-US" altLang="ko-KR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10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-10868" y="5587999"/>
            <a:ext cx="12236884" cy="1270001"/>
            <a:chOff x="-10160" y="3928083"/>
            <a:chExt cx="12236884" cy="2929917"/>
          </a:xfrm>
        </p:grpSpPr>
        <p:sp>
          <p:nvSpPr>
            <p:cNvPr id="39" name="자유형 38"/>
            <p:cNvSpPr/>
            <p:nvPr/>
          </p:nvSpPr>
          <p:spPr>
            <a:xfrm>
              <a:off x="-10160" y="4010674"/>
              <a:ext cx="12236884" cy="2608892"/>
            </a:xfrm>
            <a:custGeom>
              <a:avLst/>
              <a:gdLst>
                <a:gd name="connsiteX0" fmla="*/ 12192000 w 12192000"/>
                <a:gd name="connsiteY0" fmla="*/ 0 h 4095219"/>
                <a:gd name="connsiteX1" fmla="*/ 12192000 w 12192000"/>
                <a:gd name="connsiteY1" fmla="*/ 4095219 h 4095219"/>
                <a:gd name="connsiteX2" fmla="*/ 0 w 12192000"/>
                <a:gd name="connsiteY2" fmla="*/ 4095219 h 4095219"/>
                <a:gd name="connsiteX3" fmla="*/ 0 w 12192000"/>
                <a:gd name="connsiteY3" fmla="*/ 1593198 h 4095219"/>
                <a:gd name="connsiteX4" fmla="*/ 7960 w 12192000"/>
                <a:gd name="connsiteY4" fmla="*/ 1595677 h 4095219"/>
                <a:gd name="connsiteX5" fmla="*/ 484935 w 12192000"/>
                <a:gd name="connsiteY5" fmla="*/ 1664530 h 4095219"/>
                <a:gd name="connsiteX6" fmla="*/ 4389432 w 12192000"/>
                <a:gd name="connsiteY6" fmla="*/ 646242 h 4095219"/>
                <a:gd name="connsiteX7" fmla="*/ 8717482 w 12192000"/>
                <a:gd name="connsiteY7" fmla="*/ 1569270 h 4095219"/>
                <a:gd name="connsiteX8" fmla="*/ 12030615 w 12192000"/>
                <a:gd name="connsiteY8" fmla="*/ 76797 h 4095219"/>
                <a:gd name="connsiteX0" fmla="*/ 12192000 w 12192000"/>
                <a:gd name="connsiteY0" fmla="*/ 61269 h 4156488"/>
                <a:gd name="connsiteX1" fmla="*/ 12192000 w 12192000"/>
                <a:gd name="connsiteY1" fmla="*/ 4156488 h 4156488"/>
                <a:gd name="connsiteX2" fmla="*/ 0 w 12192000"/>
                <a:gd name="connsiteY2" fmla="*/ 4156488 h 4156488"/>
                <a:gd name="connsiteX3" fmla="*/ 0 w 12192000"/>
                <a:gd name="connsiteY3" fmla="*/ 1654467 h 4156488"/>
                <a:gd name="connsiteX4" fmla="*/ 7960 w 12192000"/>
                <a:gd name="connsiteY4" fmla="*/ 1656946 h 4156488"/>
                <a:gd name="connsiteX5" fmla="*/ 484935 w 12192000"/>
                <a:gd name="connsiteY5" fmla="*/ 1725799 h 4156488"/>
                <a:gd name="connsiteX6" fmla="*/ 4389432 w 12192000"/>
                <a:gd name="connsiteY6" fmla="*/ 707511 h 4156488"/>
                <a:gd name="connsiteX7" fmla="*/ 8717482 w 12192000"/>
                <a:gd name="connsiteY7" fmla="*/ 1630539 h 4156488"/>
                <a:gd name="connsiteX8" fmla="*/ 12192000 w 12192000"/>
                <a:gd name="connsiteY8" fmla="*/ 61269 h 4156488"/>
                <a:gd name="connsiteX0" fmla="*/ 12192000 w 12192000"/>
                <a:gd name="connsiteY0" fmla="*/ 77545 h 3715564"/>
                <a:gd name="connsiteX1" fmla="*/ 12192000 w 12192000"/>
                <a:gd name="connsiteY1" fmla="*/ 3715564 h 3715564"/>
                <a:gd name="connsiteX2" fmla="*/ 0 w 12192000"/>
                <a:gd name="connsiteY2" fmla="*/ 3715564 h 3715564"/>
                <a:gd name="connsiteX3" fmla="*/ 0 w 12192000"/>
                <a:gd name="connsiteY3" fmla="*/ 1213543 h 3715564"/>
                <a:gd name="connsiteX4" fmla="*/ 7960 w 12192000"/>
                <a:gd name="connsiteY4" fmla="*/ 1216022 h 3715564"/>
                <a:gd name="connsiteX5" fmla="*/ 484935 w 12192000"/>
                <a:gd name="connsiteY5" fmla="*/ 1284875 h 3715564"/>
                <a:gd name="connsiteX6" fmla="*/ 4389432 w 12192000"/>
                <a:gd name="connsiteY6" fmla="*/ 266587 h 3715564"/>
                <a:gd name="connsiteX7" fmla="*/ 8717482 w 12192000"/>
                <a:gd name="connsiteY7" fmla="*/ 1189615 h 3715564"/>
                <a:gd name="connsiteX8" fmla="*/ 12192000 w 12192000"/>
                <a:gd name="connsiteY8" fmla="*/ 77545 h 3715564"/>
                <a:gd name="connsiteX0" fmla="*/ 12121082 w 12192000"/>
                <a:gd name="connsiteY0" fmla="*/ 249197 h 3449148"/>
                <a:gd name="connsiteX1" fmla="*/ 12192000 w 12192000"/>
                <a:gd name="connsiteY1" fmla="*/ 3449148 h 3449148"/>
                <a:gd name="connsiteX2" fmla="*/ 0 w 12192000"/>
                <a:gd name="connsiteY2" fmla="*/ 3449148 h 3449148"/>
                <a:gd name="connsiteX3" fmla="*/ 0 w 12192000"/>
                <a:gd name="connsiteY3" fmla="*/ 947127 h 3449148"/>
                <a:gd name="connsiteX4" fmla="*/ 7960 w 12192000"/>
                <a:gd name="connsiteY4" fmla="*/ 949606 h 3449148"/>
                <a:gd name="connsiteX5" fmla="*/ 484935 w 12192000"/>
                <a:gd name="connsiteY5" fmla="*/ 1018459 h 3449148"/>
                <a:gd name="connsiteX6" fmla="*/ 4389432 w 12192000"/>
                <a:gd name="connsiteY6" fmla="*/ 171 h 3449148"/>
                <a:gd name="connsiteX7" fmla="*/ 8717482 w 12192000"/>
                <a:gd name="connsiteY7" fmla="*/ 923199 h 3449148"/>
                <a:gd name="connsiteX8" fmla="*/ 12121082 w 12192000"/>
                <a:gd name="connsiteY8" fmla="*/ 249197 h 3449148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484935 w 12192000"/>
                <a:gd name="connsiteY5" fmla="*/ 873161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4399564 w 12192000"/>
                <a:gd name="connsiteY5" fmla="*/ 292942 h 3303850"/>
                <a:gd name="connsiteX6" fmla="*/ 8717482 w 12192000"/>
                <a:gd name="connsiteY6" fmla="*/ 777901 h 3303850"/>
                <a:gd name="connsiteX7" fmla="*/ 12121082 w 12192000"/>
                <a:gd name="connsiteY7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1327180 w 12192000"/>
                <a:gd name="connsiteY5" fmla="*/ 617046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7960 w 12192000"/>
                <a:gd name="connsiteY4" fmla="*/ 804308 h 3303850"/>
                <a:gd name="connsiteX5" fmla="*/ 1276524 w 12192000"/>
                <a:gd name="connsiteY5" fmla="*/ 874733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38354 w 12192000"/>
                <a:gd name="connsiteY4" fmla="*/ 546621 h 3303850"/>
                <a:gd name="connsiteX5" fmla="*/ 1276524 w 12192000"/>
                <a:gd name="connsiteY5" fmla="*/ 874733 h 3303850"/>
                <a:gd name="connsiteX6" fmla="*/ 4399564 w 12192000"/>
                <a:gd name="connsiteY6" fmla="*/ 292942 h 3303850"/>
                <a:gd name="connsiteX7" fmla="*/ 8717482 w 12192000"/>
                <a:gd name="connsiteY7" fmla="*/ 777901 h 3303850"/>
                <a:gd name="connsiteX8" fmla="*/ 12121082 w 12192000"/>
                <a:gd name="connsiteY8" fmla="*/ 103899 h 3303850"/>
                <a:gd name="connsiteX0" fmla="*/ 12121082 w 12192000"/>
                <a:gd name="connsiteY0" fmla="*/ 103899 h 3303850"/>
                <a:gd name="connsiteX1" fmla="*/ 12192000 w 12192000"/>
                <a:gd name="connsiteY1" fmla="*/ 3303850 h 3303850"/>
                <a:gd name="connsiteX2" fmla="*/ 0 w 12192000"/>
                <a:gd name="connsiteY2" fmla="*/ 3303850 h 3303850"/>
                <a:gd name="connsiteX3" fmla="*/ 0 w 12192000"/>
                <a:gd name="connsiteY3" fmla="*/ 801829 h 3303850"/>
                <a:gd name="connsiteX4" fmla="*/ 1276524 w 12192000"/>
                <a:gd name="connsiteY4" fmla="*/ 874733 h 3303850"/>
                <a:gd name="connsiteX5" fmla="*/ 4399564 w 12192000"/>
                <a:gd name="connsiteY5" fmla="*/ 292942 h 3303850"/>
                <a:gd name="connsiteX6" fmla="*/ 8717482 w 12192000"/>
                <a:gd name="connsiteY6" fmla="*/ 777901 h 3303850"/>
                <a:gd name="connsiteX7" fmla="*/ 12121082 w 12192000"/>
                <a:gd name="connsiteY7" fmla="*/ 103899 h 330385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1276524 w 12192000"/>
                <a:gd name="connsiteY4" fmla="*/ 866173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20262 w 12192000"/>
                <a:gd name="connsiteY3" fmla="*/ 664425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20262 w 12192000"/>
                <a:gd name="connsiteY3" fmla="*/ 664425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840885 w 12192000"/>
                <a:gd name="connsiteY4" fmla="*/ 995017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625772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21082 w 12192000"/>
                <a:gd name="connsiteY0" fmla="*/ 95339 h 3295290"/>
                <a:gd name="connsiteX1" fmla="*/ 12192000 w 12192000"/>
                <a:gd name="connsiteY1" fmla="*/ 3295290 h 3295290"/>
                <a:gd name="connsiteX2" fmla="*/ 0 w 12192000"/>
                <a:gd name="connsiteY2" fmla="*/ 3295290 h 3295290"/>
                <a:gd name="connsiteX3" fmla="*/ 0 w 12192000"/>
                <a:gd name="connsiteY3" fmla="*/ 793269 h 3295290"/>
                <a:gd name="connsiteX4" fmla="*/ 668656 w 12192000"/>
                <a:gd name="connsiteY4" fmla="*/ 1046554 h 3295290"/>
                <a:gd name="connsiteX5" fmla="*/ 4399564 w 12192000"/>
                <a:gd name="connsiteY5" fmla="*/ 284382 h 3295290"/>
                <a:gd name="connsiteX6" fmla="*/ 8717482 w 12192000"/>
                <a:gd name="connsiteY6" fmla="*/ 885301 h 3295290"/>
                <a:gd name="connsiteX7" fmla="*/ 12121082 w 12192000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78787 w 12202131"/>
                <a:gd name="connsiteY4" fmla="*/ 1046554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02803 w 12202131"/>
                <a:gd name="connsiteY4" fmla="*/ 1052997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02803 w 12202131"/>
                <a:gd name="connsiteY4" fmla="*/ 1052997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50793 w 12202131"/>
                <a:gd name="connsiteY4" fmla="*/ 991966 h 3295290"/>
                <a:gd name="connsiteX5" fmla="*/ 4409695 w 12202131"/>
                <a:gd name="connsiteY5" fmla="*/ 284382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650793 w 12202131"/>
                <a:gd name="connsiteY4" fmla="*/ 991966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1015515 w 12202131"/>
                <a:gd name="connsiteY4" fmla="*/ 967553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95339 h 3295290"/>
                <a:gd name="connsiteX1" fmla="*/ 12202131 w 12202131"/>
                <a:gd name="connsiteY1" fmla="*/ 3295290 h 3295290"/>
                <a:gd name="connsiteX2" fmla="*/ 10131 w 12202131"/>
                <a:gd name="connsiteY2" fmla="*/ 3295290 h 3295290"/>
                <a:gd name="connsiteX3" fmla="*/ 0 w 12202131"/>
                <a:gd name="connsiteY3" fmla="*/ 786827 h 3295290"/>
                <a:gd name="connsiteX4" fmla="*/ 1015515 w 12202131"/>
                <a:gd name="connsiteY4" fmla="*/ 967553 h 3295290"/>
                <a:gd name="connsiteX5" fmla="*/ 4409696 w 12202131"/>
                <a:gd name="connsiteY5" fmla="*/ 223350 h 3295290"/>
                <a:gd name="connsiteX6" fmla="*/ 8727613 w 12202131"/>
                <a:gd name="connsiteY6" fmla="*/ 885301 h 3295290"/>
                <a:gd name="connsiteX7" fmla="*/ 12131213 w 12202131"/>
                <a:gd name="connsiteY7" fmla="*/ 95339 h 3295290"/>
                <a:gd name="connsiteX0" fmla="*/ 12131213 w 12202131"/>
                <a:gd name="connsiteY0" fmla="*/ 108506 h 3308457"/>
                <a:gd name="connsiteX1" fmla="*/ 12202131 w 12202131"/>
                <a:gd name="connsiteY1" fmla="*/ 3308457 h 3308457"/>
                <a:gd name="connsiteX2" fmla="*/ 10131 w 12202131"/>
                <a:gd name="connsiteY2" fmla="*/ 3308457 h 3308457"/>
                <a:gd name="connsiteX3" fmla="*/ 0 w 12202131"/>
                <a:gd name="connsiteY3" fmla="*/ 799994 h 3308457"/>
                <a:gd name="connsiteX4" fmla="*/ 1015515 w 12202131"/>
                <a:gd name="connsiteY4" fmla="*/ 980720 h 3308457"/>
                <a:gd name="connsiteX5" fmla="*/ 4409696 w 12202131"/>
                <a:gd name="connsiteY5" fmla="*/ 236517 h 3308457"/>
                <a:gd name="connsiteX6" fmla="*/ 8727613 w 12202131"/>
                <a:gd name="connsiteY6" fmla="*/ 727580 h 3308457"/>
                <a:gd name="connsiteX7" fmla="*/ 12131213 w 12202131"/>
                <a:gd name="connsiteY7" fmla="*/ 108506 h 33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2131" h="3308457">
                  <a:moveTo>
                    <a:pt x="12131213" y="108506"/>
                  </a:moveTo>
                  <a:lnTo>
                    <a:pt x="12202131" y="3308457"/>
                  </a:lnTo>
                  <a:lnTo>
                    <a:pt x="10131" y="3308457"/>
                  </a:lnTo>
                  <a:lnTo>
                    <a:pt x="0" y="799994"/>
                  </a:lnTo>
                  <a:cubicBezTo>
                    <a:pt x="15197" y="813558"/>
                    <a:pt x="452970" y="1012252"/>
                    <a:pt x="1015515" y="980720"/>
                  </a:cubicBezTo>
                  <a:cubicBezTo>
                    <a:pt x="1671465" y="953472"/>
                    <a:pt x="3177979" y="209708"/>
                    <a:pt x="4409696" y="236517"/>
                  </a:cubicBezTo>
                  <a:cubicBezTo>
                    <a:pt x="5781787" y="220640"/>
                    <a:pt x="7183357" y="888565"/>
                    <a:pt x="8727613" y="727580"/>
                  </a:cubicBezTo>
                  <a:cubicBezTo>
                    <a:pt x="10028041" y="619873"/>
                    <a:pt x="11552127" y="-312485"/>
                    <a:pt x="12131213" y="108506"/>
                  </a:cubicBezTo>
                  <a:close/>
                </a:path>
              </a:pathLst>
            </a:custGeom>
            <a:solidFill>
              <a:srgbClr val="E6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>
              <a:off x="0" y="3928083"/>
              <a:ext cx="12192000" cy="2929917"/>
            </a:xfrm>
            <a:custGeom>
              <a:avLst/>
              <a:gdLst>
                <a:gd name="connsiteX0" fmla="*/ 12192000 w 12192000"/>
                <a:gd name="connsiteY0" fmla="*/ 0 h 4095219"/>
                <a:gd name="connsiteX1" fmla="*/ 12192000 w 12192000"/>
                <a:gd name="connsiteY1" fmla="*/ 4095219 h 4095219"/>
                <a:gd name="connsiteX2" fmla="*/ 0 w 12192000"/>
                <a:gd name="connsiteY2" fmla="*/ 4095219 h 4095219"/>
                <a:gd name="connsiteX3" fmla="*/ 0 w 12192000"/>
                <a:gd name="connsiteY3" fmla="*/ 1593198 h 4095219"/>
                <a:gd name="connsiteX4" fmla="*/ 7960 w 12192000"/>
                <a:gd name="connsiteY4" fmla="*/ 1595677 h 4095219"/>
                <a:gd name="connsiteX5" fmla="*/ 484935 w 12192000"/>
                <a:gd name="connsiteY5" fmla="*/ 1664530 h 4095219"/>
                <a:gd name="connsiteX6" fmla="*/ 4389432 w 12192000"/>
                <a:gd name="connsiteY6" fmla="*/ 646242 h 4095219"/>
                <a:gd name="connsiteX7" fmla="*/ 8717482 w 12192000"/>
                <a:gd name="connsiteY7" fmla="*/ 1569270 h 4095219"/>
                <a:gd name="connsiteX8" fmla="*/ 12030615 w 12192000"/>
                <a:gd name="connsiteY8" fmla="*/ 76797 h 4095219"/>
                <a:gd name="connsiteX0" fmla="*/ 12192000 w 12192000"/>
                <a:gd name="connsiteY0" fmla="*/ 61269 h 4156488"/>
                <a:gd name="connsiteX1" fmla="*/ 12192000 w 12192000"/>
                <a:gd name="connsiteY1" fmla="*/ 4156488 h 4156488"/>
                <a:gd name="connsiteX2" fmla="*/ 0 w 12192000"/>
                <a:gd name="connsiteY2" fmla="*/ 4156488 h 4156488"/>
                <a:gd name="connsiteX3" fmla="*/ 0 w 12192000"/>
                <a:gd name="connsiteY3" fmla="*/ 1654467 h 4156488"/>
                <a:gd name="connsiteX4" fmla="*/ 7960 w 12192000"/>
                <a:gd name="connsiteY4" fmla="*/ 1656946 h 4156488"/>
                <a:gd name="connsiteX5" fmla="*/ 484935 w 12192000"/>
                <a:gd name="connsiteY5" fmla="*/ 1725799 h 4156488"/>
                <a:gd name="connsiteX6" fmla="*/ 4389432 w 12192000"/>
                <a:gd name="connsiteY6" fmla="*/ 707511 h 4156488"/>
                <a:gd name="connsiteX7" fmla="*/ 8717482 w 12192000"/>
                <a:gd name="connsiteY7" fmla="*/ 1630539 h 4156488"/>
                <a:gd name="connsiteX8" fmla="*/ 12192000 w 12192000"/>
                <a:gd name="connsiteY8" fmla="*/ 61269 h 4156488"/>
                <a:gd name="connsiteX0" fmla="*/ 12192000 w 12192000"/>
                <a:gd name="connsiteY0" fmla="*/ 77545 h 3715564"/>
                <a:gd name="connsiteX1" fmla="*/ 12192000 w 12192000"/>
                <a:gd name="connsiteY1" fmla="*/ 3715564 h 3715564"/>
                <a:gd name="connsiteX2" fmla="*/ 0 w 12192000"/>
                <a:gd name="connsiteY2" fmla="*/ 3715564 h 3715564"/>
                <a:gd name="connsiteX3" fmla="*/ 0 w 12192000"/>
                <a:gd name="connsiteY3" fmla="*/ 1213543 h 3715564"/>
                <a:gd name="connsiteX4" fmla="*/ 7960 w 12192000"/>
                <a:gd name="connsiteY4" fmla="*/ 1216022 h 3715564"/>
                <a:gd name="connsiteX5" fmla="*/ 484935 w 12192000"/>
                <a:gd name="connsiteY5" fmla="*/ 1284875 h 3715564"/>
                <a:gd name="connsiteX6" fmla="*/ 4389432 w 12192000"/>
                <a:gd name="connsiteY6" fmla="*/ 266587 h 3715564"/>
                <a:gd name="connsiteX7" fmla="*/ 8717482 w 12192000"/>
                <a:gd name="connsiteY7" fmla="*/ 1189615 h 3715564"/>
                <a:gd name="connsiteX8" fmla="*/ 12192000 w 12192000"/>
                <a:gd name="connsiteY8" fmla="*/ 77545 h 371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3715564">
                  <a:moveTo>
                    <a:pt x="12192000" y="77545"/>
                  </a:moveTo>
                  <a:lnTo>
                    <a:pt x="12192000" y="3715564"/>
                  </a:lnTo>
                  <a:lnTo>
                    <a:pt x="0" y="3715564"/>
                  </a:lnTo>
                  <a:lnTo>
                    <a:pt x="0" y="1213543"/>
                  </a:lnTo>
                  <a:lnTo>
                    <a:pt x="7960" y="1216022"/>
                  </a:lnTo>
                  <a:cubicBezTo>
                    <a:pt x="173674" y="1259878"/>
                    <a:pt x="334031" y="1285441"/>
                    <a:pt x="484935" y="1284875"/>
                  </a:cubicBezTo>
                  <a:cubicBezTo>
                    <a:pt x="1692168" y="1280352"/>
                    <a:pt x="3017342" y="282463"/>
                    <a:pt x="4389432" y="266587"/>
                  </a:cubicBezTo>
                  <a:cubicBezTo>
                    <a:pt x="5761523" y="250710"/>
                    <a:pt x="7173226" y="1350600"/>
                    <a:pt x="8717482" y="1189615"/>
                  </a:cubicBezTo>
                  <a:cubicBezTo>
                    <a:pt x="10017910" y="1081908"/>
                    <a:pt x="11612914" y="-343446"/>
                    <a:pt x="12192000" y="77545"/>
                  </a:cubicBezTo>
                  <a:close/>
                </a:path>
              </a:pathLst>
            </a:custGeom>
            <a:solidFill>
              <a:srgbClr val="8293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자유형 35"/>
          <p:cNvSpPr/>
          <p:nvPr/>
        </p:nvSpPr>
        <p:spPr>
          <a:xfrm>
            <a:off x="10589584" y="5587999"/>
            <a:ext cx="1653794" cy="1524091"/>
          </a:xfrm>
          <a:custGeom>
            <a:avLst/>
            <a:gdLst>
              <a:gd name="connsiteX0" fmla="*/ 814468 w 1335840"/>
              <a:gd name="connsiteY0" fmla="*/ 0 h 1054602"/>
              <a:gd name="connsiteX1" fmla="*/ 1186743 w 1335840"/>
              <a:gd name="connsiteY1" fmla="*/ 303412 h 1054602"/>
              <a:gd name="connsiteX2" fmla="*/ 1192946 w 1335840"/>
              <a:gd name="connsiteY2" fmla="*/ 364947 h 1054602"/>
              <a:gd name="connsiteX3" fmla="*/ 1222684 w 1335840"/>
              <a:gd name="connsiteY3" fmla="*/ 381089 h 1054602"/>
              <a:gd name="connsiteX4" fmla="*/ 1335840 w 1335840"/>
              <a:gd name="connsiteY4" fmla="*/ 593910 h 1054602"/>
              <a:gd name="connsiteX5" fmla="*/ 1079186 w 1335840"/>
              <a:gd name="connsiteY5" fmla="*/ 850565 h 1054602"/>
              <a:gd name="connsiteX6" fmla="*/ 948135 w 1335840"/>
              <a:gd name="connsiteY6" fmla="*/ 850565 h 1054602"/>
              <a:gd name="connsiteX7" fmla="*/ 921307 w 1335840"/>
              <a:gd name="connsiteY7" fmla="*/ 876557 h 1054602"/>
              <a:gd name="connsiteX8" fmla="*/ 696655 w 1335840"/>
              <a:gd name="connsiteY8" fmla="*/ 1054602 h 1054602"/>
              <a:gd name="connsiteX9" fmla="*/ 698909 w 1335840"/>
              <a:gd name="connsiteY9" fmla="*/ 880645 h 1054602"/>
              <a:gd name="connsiteX10" fmla="*/ 638014 w 1335840"/>
              <a:gd name="connsiteY10" fmla="*/ 859308 h 1054602"/>
              <a:gd name="connsiteX11" fmla="*/ 572495 w 1335840"/>
              <a:gd name="connsiteY11" fmla="*/ 850565 h 1054602"/>
              <a:gd name="connsiteX12" fmla="*/ 256654 w 1335840"/>
              <a:gd name="connsiteY12" fmla="*/ 850565 h 1054602"/>
              <a:gd name="connsiteX13" fmla="*/ 0 w 1335840"/>
              <a:gd name="connsiteY13" fmla="*/ 593910 h 1054602"/>
              <a:gd name="connsiteX14" fmla="*/ 75172 w 1335840"/>
              <a:gd name="connsiteY14" fmla="*/ 412428 h 1054602"/>
              <a:gd name="connsiteX15" fmla="*/ 105070 w 1335840"/>
              <a:gd name="connsiteY15" fmla="*/ 387760 h 1054602"/>
              <a:gd name="connsiteX16" fmla="*/ 104287 w 1335840"/>
              <a:gd name="connsiteY16" fmla="*/ 379994 h 1054602"/>
              <a:gd name="connsiteX17" fmla="*/ 420505 w 1335840"/>
              <a:gd name="connsiteY17" fmla="*/ 63777 h 1054602"/>
              <a:gd name="connsiteX18" fmla="*/ 543591 w 1335840"/>
              <a:gd name="connsiteY18" fmla="*/ 88627 h 1054602"/>
              <a:gd name="connsiteX19" fmla="*/ 561480 w 1335840"/>
              <a:gd name="connsiteY19" fmla="*/ 98337 h 1054602"/>
              <a:gd name="connsiteX20" fmla="*/ 602009 w 1335840"/>
              <a:gd name="connsiteY20" fmla="*/ 64897 h 1054602"/>
              <a:gd name="connsiteX21" fmla="*/ 814468 w 1335840"/>
              <a:gd name="connsiteY21" fmla="*/ 0 h 105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35840" h="1054602">
                <a:moveTo>
                  <a:pt x="814468" y="0"/>
                </a:moveTo>
                <a:cubicBezTo>
                  <a:pt x="998100" y="0"/>
                  <a:pt x="1151309" y="130255"/>
                  <a:pt x="1186743" y="303412"/>
                </a:cubicBezTo>
                <a:lnTo>
                  <a:pt x="1192946" y="364947"/>
                </a:lnTo>
                <a:lnTo>
                  <a:pt x="1222684" y="381089"/>
                </a:lnTo>
                <a:cubicBezTo>
                  <a:pt x="1290954" y="427211"/>
                  <a:pt x="1335840" y="505319"/>
                  <a:pt x="1335840" y="593910"/>
                </a:cubicBezTo>
                <a:cubicBezTo>
                  <a:pt x="1335840" y="735656"/>
                  <a:pt x="1220932" y="850565"/>
                  <a:pt x="1079186" y="850565"/>
                </a:cubicBezTo>
                <a:lnTo>
                  <a:pt x="948135" y="850565"/>
                </a:lnTo>
                <a:lnTo>
                  <a:pt x="921307" y="876557"/>
                </a:lnTo>
                <a:cubicBezTo>
                  <a:pt x="831542" y="957176"/>
                  <a:pt x="697359" y="1053243"/>
                  <a:pt x="696655" y="1054602"/>
                </a:cubicBezTo>
                <a:cubicBezTo>
                  <a:pt x="697782" y="1052428"/>
                  <a:pt x="743038" y="916523"/>
                  <a:pt x="698909" y="880645"/>
                </a:cubicBezTo>
                <a:cubicBezTo>
                  <a:pt x="687877" y="871675"/>
                  <a:pt x="665425" y="864721"/>
                  <a:pt x="638014" y="859308"/>
                </a:cubicBezTo>
                <a:lnTo>
                  <a:pt x="572495" y="850565"/>
                </a:lnTo>
                <a:lnTo>
                  <a:pt x="256654" y="850565"/>
                </a:lnTo>
                <a:cubicBezTo>
                  <a:pt x="114908" y="850565"/>
                  <a:pt x="0" y="735656"/>
                  <a:pt x="0" y="593910"/>
                </a:cubicBezTo>
                <a:cubicBezTo>
                  <a:pt x="0" y="523038"/>
                  <a:pt x="28727" y="458874"/>
                  <a:pt x="75172" y="412428"/>
                </a:cubicBezTo>
                <a:lnTo>
                  <a:pt x="105070" y="387760"/>
                </a:lnTo>
                <a:lnTo>
                  <a:pt x="104287" y="379994"/>
                </a:lnTo>
                <a:cubicBezTo>
                  <a:pt x="104287" y="205353"/>
                  <a:pt x="245863" y="63777"/>
                  <a:pt x="420505" y="63777"/>
                </a:cubicBezTo>
                <a:cubicBezTo>
                  <a:pt x="464165" y="63777"/>
                  <a:pt x="505759" y="72625"/>
                  <a:pt x="543591" y="88627"/>
                </a:cubicBezTo>
                <a:lnTo>
                  <a:pt x="561480" y="98337"/>
                </a:lnTo>
                <a:lnTo>
                  <a:pt x="602009" y="64897"/>
                </a:lnTo>
                <a:cubicBezTo>
                  <a:pt x="662657" y="23924"/>
                  <a:pt x="735768" y="0"/>
                  <a:pt x="8144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E6EFFF"/>
              </a:gs>
            </a:gsLst>
            <a:lin ang="54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B6C69"/>
              </a:solidFill>
            </a:endParaRPr>
          </a:p>
        </p:txBody>
      </p:sp>
      <p:sp>
        <p:nvSpPr>
          <p:cNvPr id="37" name="자유형 36"/>
          <p:cNvSpPr/>
          <p:nvPr/>
        </p:nvSpPr>
        <p:spPr>
          <a:xfrm>
            <a:off x="11018445" y="5993930"/>
            <a:ext cx="771507" cy="609079"/>
          </a:xfrm>
          <a:custGeom>
            <a:avLst/>
            <a:gdLst>
              <a:gd name="connsiteX0" fmla="*/ 814468 w 1335840"/>
              <a:gd name="connsiteY0" fmla="*/ 0 h 1054602"/>
              <a:gd name="connsiteX1" fmla="*/ 1186743 w 1335840"/>
              <a:gd name="connsiteY1" fmla="*/ 303412 h 1054602"/>
              <a:gd name="connsiteX2" fmla="*/ 1192946 w 1335840"/>
              <a:gd name="connsiteY2" fmla="*/ 364947 h 1054602"/>
              <a:gd name="connsiteX3" fmla="*/ 1222684 w 1335840"/>
              <a:gd name="connsiteY3" fmla="*/ 381089 h 1054602"/>
              <a:gd name="connsiteX4" fmla="*/ 1335840 w 1335840"/>
              <a:gd name="connsiteY4" fmla="*/ 593910 h 1054602"/>
              <a:gd name="connsiteX5" fmla="*/ 1079186 w 1335840"/>
              <a:gd name="connsiteY5" fmla="*/ 850565 h 1054602"/>
              <a:gd name="connsiteX6" fmla="*/ 948135 w 1335840"/>
              <a:gd name="connsiteY6" fmla="*/ 850565 h 1054602"/>
              <a:gd name="connsiteX7" fmla="*/ 921307 w 1335840"/>
              <a:gd name="connsiteY7" fmla="*/ 876557 h 1054602"/>
              <a:gd name="connsiteX8" fmla="*/ 696655 w 1335840"/>
              <a:gd name="connsiteY8" fmla="*/ 1054602 h 1054602"/>
              <a:gd name="connsiteX9" fmla="*/ 698909 w 1335840"/>
              <a:gd name="connsiteY9" fmla="*/ 880645 h 1054602"/>
              <a:gd name="connsiteX10" fmla="*/ 638014 w 1335840"/>
              <a:gd name="connsiteY10" fmla="*/ 859308 h 1054602"/>
              <a:gd name="connsiteX11" fmla="*/ 572495 w 1335840"/>
              <a:gd name="connsiteY11" fmla="*/ 850565 h 1054602"/>
              <a:gd name="connsiteX12" fmla="*/ 256654 w 1335840"/>
              <a:gd name="connsiteY12" fmla="*/ 850565 h 1054602"/>
              <a:gd name="connsiteX13" fmla="*/ 0 w 1335840"/>
              <a:gd name="connsiteY13" fmla="*/ 593910 h 1054602"/>
              <a:gd name="connsiteX14" fmla="*/ 75172 w 1335840"/>
              <a:gd name="connsiteY14" fmla="*/ 412428 h 1054602"/>
              <a:gd name="connsiteX15" fmla="*/ 105070 w 1335840"/>
              <a:gd name="connsiteY15" fmla="*/ 387760 h 1054602"/>
              <a:gd name="connsiteX16" fmla="*/ 104287 w 1335840"/>
              <a:gd name="connsiteY16" fmla="*/ 379994 h 1054602"/>
              <a:gd name="connsiteX17" fmla="*/ 420505 w 1335840"/>
              <a:gd name="connsiteY17" fmla="*/ 63777 h 1054602"/>
              <a:gd name="connsiteX18" fmla="*/ 543591 w 1335840"/>
              <a:gd name="connsiteY18" fmla="*/ 88627 h 1054602"/>
              <a:gd name="connsiteX19" fmla="*/ 561480 w 1335840"/>
              <a:gd name="connsiteY19" fmla="*/ 98337 h 1054602"/>
              <a:gd name="connsiteX20" fmla="*/ 602009 w 1335840"/>
              <a:gd name="connsiteY20" fmla="*/ 64897 h 1054602"/>
              <a:gd name="connsiteX21" fmla="*/ 814468 w 1335840"/>
              <a:gd name="connsiteY21" fmla="*/ 0 h 105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35840" h="1054602">
                <a:moveTo>
                  <a:pt x="814468" y="0"/>
                </a:moveTo>
                <a:cubicBezTo>
                  <a:pt x="998100" y="0"/>
                  <a:pt x="1151309" y="130255"/>
                  <a:pt x="1186743" y="303412"/>
                </a:cubicBezTo>
                <a:lnTo>
                  <a:pt x="1192946" y="364947"/>
                </a:lnTo>
                <a:lnTo>
                  <a:pt x="1222684" y="381089"/>
                </a:lnTo>
                <a:cubicBezTo>
                  <a:pt x="1290954" y="427211"/>
                  <a:pt x="1335840" y="505319"/>
                  <a:pt x="1335840" y="593910"/>
                </a:cubicBezTo>
                <a:cubicBezTo>
                  <a:pt x="1335840" y="735656"/>
                  <a:pt x="1220932" y="850565"/>
                  <a:pt x="1079186" y="850565"/>
                </a:cubicBezTo>
                <a:lnTo>
                  <a:pt x="948135" y="850565"/>
                </a:lnTo>
                <a:lnTo>
                  <a:pt x="921307" y="876557"/>
                </a:lnTo>
                <a:cubicBezTo>
                  <a:pt x="831542" y="957176"/>
                  <a:pt x="697359" y="1053243"/>
                  <a:pt x="696655" y="1054602"/>
                </a:cubicBezTo>
                <a:cubicBezTo>
                  <a:pt x="697782" y="1052428"/>
                  <a:pt x="743038" y="916523"/>
                  <a:pt x="698909" y="880645"/>
                </a:cubicBezTo>
                <a:cubicBezTo>
                  <a:pt x="687877" y="871675"/>
                  <a:pt x="665425" y="864721"/>
                  <a:pt x="638014" y="859308"/>
                </a:cubicBezTo>
                <a:lnTo>
                  <a:pt x="572495" y="850565"/>
                </a:lnTo>
                <a:lnTo>
                  <a:pt x="256654" y="850565"/>
                </a:lnTo>
                <a:cubicBezTo>
                  <a:pt x="114908" y="850565"/>
                  <a:pt x="0" y="735656"/>
                  <a:pt x="0" y="593910"/>
                </a:cubicBezTo>
                <a:cubicBezTo>
                  <a:pt x="0" y="523038"/>
                  <a:pt x="28727" y="458874"/>
                  <a:pt x="75172" y="412428"/>
                </a:cubicBezTo>
                <a:lnTo>
                  <a:pt x="105070" y="387760"/>
                </a:lnTo>
                <a:lnTo>
                  <a:pt x="104287" y="379994"/>
                </a:lnTo>
                <a:cubicBezTo>
                  <a:pt x="104287" y="205353"/>
                  <a:pt x="245863" y="63777"/>
                  <a:pt x="420505" y="63777"/>
                </a:cubicBezTo>
                <a:cubicBezTo>
                  <a:pt x="464165" y="63777"/>
                  <a:pt x="505759" y="72625"/>
                  <a:pt x="543591" y="88627"/>
                </a:cubicBezTo>
                <a:lnTo>
                  <a:pt x="561480" y="98337"/>
                </a:lnTo>
                <a:lnTo>
                  <a:pt x="602009" y="64897"/>
                </a:lnTo>
                <a:cubicBezTo>
                  <a:pt x="662657" y="23924"/>
                  <a:pt x="735768" y="0"/>
                  <a:pt x="8144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E6EF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B6C69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417443" y="-1250066"/>
            <a:ext cx="914400" cy="914400"/>
          </a:xfrm>
          <a:prstGeom prst="rect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8704162" y="-1250066"/>
            <a:ext cx="914400" cy="914400"/>
          </a:xfrm>
          <a:prstGeom prst="rect">
            <a:avLst/>
          </a:prstGeom>
          <a:solidFill>
            <a:srgbClr val="829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9990881" y="-1250066"/>
            <a:ext cx="914400" cy="914400"/>
          </a:xfrm>
          <a:prstGeom prst="rect">
            <a:avLst/>
          </a:prstGeom>
          <a:solidFill>
            <a:srgbClr val="E6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77600" y="-1250066"/>
            <a:ext cx="914400" cy="914400"/>
          </a:xfrm>
          <a:prstGeom prst="rect">
            <a:avLst/>
          </a:prstGeom>
          <a:solidFill>
            <a:srgbClr val="FB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130724" y="-1215342"/>
            <a:ext cx="914400" cy="914400"/>
          </a:xfrm>
          <a:prstGeom prst="rect">
            <a:avLst/>
          </a:prstGeom>
          <a:solidFill>
            <a:srgbClr val="FB6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6EEC0795-B169-413E-9FAD-00AD1C16C486}"/>
              </a:ext>
            </a:extLst>
          </p:cNvPr>
          <p:cNvGrpSpPr/>
          <p:nvPr/>
        </p:nvGrpSpPr>
        <p:grpSpPr>
          <a:xfrm>
            <a:off x="7157581" y="842894"/>
            <a:ext cx="1128250" cy="890716"/>
            <a:chOff x="5439654" y="847494"/>
            <a:chExt cx="1335840" cy="1054602"/>
          </a:xfrm>
        </p:grpSpPr>
        <p:grpSp>
          <p:nvGrpSpPr>
            <p:cNvPr id="144" name="그룹 143"/>
            <p:cNvGrpSpPr/>
            <p:nvPr/>
          </p:nvGrpSpPr>
          <p:grpSpPr>
            <a:xfrm>
              <a:off x="5439654" y="847494"/>
              <a:ext cx="1335840" cy="1054602"/>
              <a:chOff x="3313416" y="451590"/>
              <a:chExt cx="1335840" cy="1054602"/>
            </a:xfrm>
          </p:grpSpPr>
          <p:sp>
            <p:nvSpPr>
              <p:cNvPr id="121" name="자유형 120"/>
              <p:cNvSpPr/>
              <p:nvPr/>
            </p:nvSpPr>
            <p:spPr>
              <a:xfrm>
                <a:off x="3313416" y="451590"/>
                <a:ext cx="1335840" cy="850565"/>
              </a:xfrm>
              <a:custGeom>
                <a:avLst/>
                <a:gdLst>
                  <a:gd name="connsiteX0" fmla="*/ 802820 w 1316736"/>
                  <a:gd name="connsiteY0" fmla="*/ 0 h 838401"/>
                  <a:gd name="connsiteX1" fmla="*/ 1169771 w 1316736"/>
                  <a:gd name="connsiteY1" fmla="*/ 299073 h 838401"/>
                  <a:gd name="connsiteX2" fmla="*/ 1175885 w 1316736"/>
                  <a:gd name="connsiteY2" fmla="*/ 359728 h 838401"/>
                  <a:gd name="connsiteX3" fmla="*/ 1205198 w 1316736"/>
                  <a:gd name="connsiteY3" fmla="*/ 375639 h 838401"/>
                  <a:gd name="connsiteX4" fmla="*/ 1316736 w 1316736"/>
                  <a:gd name="connsiteY4" fmla="*/ 585417 h 838401"/>
                  <a:gd name="connsiteX5" fmla="*/ 1063752 w 1316736"/>
                  <a:gd name="connsiteY5" fmla="*/ 838401 h 838401"/>
                  <a:gd name="connsiteX6" fmla="*/ 252984 w 1316736"/>
                  <a:gd name="connsiteY6" fmla="*/ 838401 h 838401"/>
                  <a:gd name="connsiteX7" fmla="*/ 0 w 1316736"/>
                  <a:gd name="connsiteY7" fmla="*/ 585417 h 838401"/>
                  <a:gd name="connsiteX8" fmla="*/ 74097 w 1316736"/>
                  <a:gd name="connsiteY8" fmla="*/ 406530 h 838401"/>
                  <a:gd name="connsiteX9" fmla="*/ 103567 w 1316736"/>
                  <a:gd name="connsiteY9" fmla="*/ 382215 h 838401"/>
                  <a:gd name="connsiteX10" fmla="*/ 102796 w 1316736"/>
                  <a:gd name="connsiteY10" fmla="*/ 374560 h 838401"/>
                  <a:gd name="connsiteX11" fmla="*/ 414491 w 1316736"/>
                  <a:gd name="connsiteY11" fmla="*/ 62865 h 838401"/>
                  <a:gd name="connsiteX12" fmla="*/ 535817 w 1316736"/>
                  <a:gd name="connsiteY12" fmla="*/ 87360 h 838401"/>
                  <a:gd name="connsiteX13" fmla="*/ 553450 w 1316736"/>
                  <a:gd name="connsiteY13" fmla="*/ 96931 h 838401"/>
                  <a:gd name="connsiteX14" fmla="*/ 593400 w 1316736"/>
                  <a:gd name="connsiteY14" fmla="*/ 63969 h 838401"/>
                  <a:gd name="connsiteX15" fmla="*/ 802820 w 1316736"/>
                  <a:gd name="connsiteY15" fmla="*/ 0 h 83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16736" h="838401">
                    <a:moveTo>
                      <a:pt x="802820" y="0"/>
                    </a:moveTo>
                    <a:cubicBezTo>
                      <a:pt x="983826" y="0"/>
                      <a:pt x="1134844" y="128392"/>
                      <a:pt x="1169771" y="299073"/>
                    </a:cubicBezTo>
                    <a:lnTo>
                      <a:pt x="1175885" y="359728"/>
                    </a:lnTo>
                    <a:lnTo>
                      <a:pt x="1205198" y="375639"/>
                    </a:lnTo>
                    <a:cubicBezTo>
                      <a:pt x="1272492" y="421102"/>
                      <a:pt x="1316736" y="498093"/>
                      <a:pt x="1316736" y="585417"/>
                    </a:cubicBezTo>
                    <a:cubicBezTo>
                      <a:pt x="1316736" y="725136"/>
                      <a:pt x="1203471" y="838401"/>
                      <a:pt x="1063752" y="838401"/>
                    </a:cubicBezTo>
                    <a:lnTo>
                      <a:pt x="252984" y="838401"/>
                    </a:lnTo>
                    <a:cubicBezTo>
                      <a:pt x="113265" y="838401"/>
                      <a:pt x="0" y="725136"/>
                      <a:pt x="0" y="585417"/>
                    </a:cubicBezTo>
                    <a:cubicBezTo>
                      <a:pt x="0" y="515558"/>
                      <a:pt x="28316" y="452312"/>
                      <a:pt x="74097" y="406530"/>
                    </a:cubicBezTo>
                    <a:lnTo>
                      <a:pt x="103567" y="382215"/>
                    </a:lnTo>
                    <a:lnTo>
                      <a:pt x="102796" y="374560"/>
                    </a:lnTo>
                    <a:cubicBezTo>
                      <a:pt x="102796" y="202416"/>
                      <a:pt x="242347" y="62865"/>
                      <a:pt x="414491" y="62865"/>
                    </a:cubicBezTo>
                    <a:cubicBezTo>
                      <a:pt x="457527" y="62865"/>
                      <a:pt x="498526" y="71587"/>
                      <a:pt x="535817" y="87360"/>
                    </a:cubicBezTo>
                    <a:lnTo>
                      <a:pt x="553450" y="96931"/>
                    </a:lnTo>
                    <a:lnTo>
                      <a:pt x="593400" y="63969"/>
                    </a:lnTo>
                    <a:cubicBezTo>
                      <a:pt x="653180" y="23582"/>
                      <a:pt x="725246" y="0"/>
                      <a:pt x="802820" y="0"/>
                    </a:cubicBezTo>
                    <a:close/>
                  </a:path>
                </a:pathLst>
              </a:custGeom>
              <a:solidFill>
                <a:srgbClr val="FB6C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FB6C69"/>
                  </a:solidFill>
                </a:endParaRPr>
              </a:p>
            </p:txBody>
          </p:sp>
          <p:sp>
            <p:nvSpPr>
              <p:cNvPr id="124" name="자유형 123"/>
              <p:cNvSpPr/>
              <p:nvPr/>
            </p:nvSpPr>
            <p:spPr>
              <a:xfrm>
                <a:off x="3745245" y="1215837"/>
                <a:ext cx="568577" cy="290355"/>
              </a:xfrm>
              <a:custGeom>
                <a:avLst/>
                <a:gdLst>
                  <a:gd name="connsiteX0" fmla="*/ 2801 w 668637"/>
                  <a:gd name="connsiteY0" fmla="*/ 46264 h 298376"/>
                  <a:gd name="connsiteX1" fmla="*/ 421901 w 668637"/>
                  <a:gd name="connsiteY1" fmla="*/ 91984 h 298376"/>
                  <a:gd name="connsiteX2" fmla="*/ 429521 w 668637"/>
                  <a:gd name="connsiteY2" fmla="*/ 297724 h 298376"/>
                  <a:gd name="connsiteX3" fmla="*/ 658121 w 668637"/>
                  <a:gd name="connsiteY3" fmla="*/ 15784 h 298376"/>
                  <a:gd name="connsiteX4" fmla="*/ 2801 w 668637"/>
                  <a:gd name="connsiteY4" fmla="*/ 46264 h 298376"/>
                  <a:gd name="connsiteX0" fmla="*/ 2801 w 667493"/>
                  <a:gd name="connsiteY0" fmla="*/ 46264 h 298376"/>
                  <a:gd name="connsiteX1" fmla="*/ 421901 w 667493"/>
                  <a:gd name="connsiteY1" fmla="*/ 91984 h 298376"/>
                  <a:gd name="connsiteX2" fmla="*/ 429521 w 667493"/>
                  <a:gd name="connsiteY2" fmla="*/ 297724 h 298376"/>
                  <a:gd name="connsiteX3" fmla="*/ 658121 w 667493"/>
                  <a:gd name="connsiteY3" fmla="*/ 15784 h 298376"/>
                  <a:gd name="connsiteX4" fmla="*/ 2801 w 667493"/>
                  <a:gd name="connsiteY4" fmla="*/ 46264 h 298376"/>
                  <a:gd name="connsiteX0" fmla="*/ 2801 w 667493"/>
                  <a:gd name="connsiteY0" fmla="*/ 46264 h 297724"/>
                  <a:gd name="connsiteX1" fmla="*/ 421901 w 667493"/>
                  <a:gd name="connsiteY1" fmla="*/ 91984 h 297724"/>
                  <a:gd name="connsiteX2" fmla="*/ 429521 w 667493"/>
                  <a:gd name="connsiteY2" fmla="*/ 297724 h 297724"/>
                  <a:gd name="connsiteX3" fmla="*/ 658121 w 667493"/>
                  <a:gd name="connsiteY3" fmla="*/ 15784 h 297724"/>
                  <a:gd name="connsiteX4" fmla="*/ 2801 w 667493"/>
                  <a:gd name="connsiteY4" fmla="*/ 46264 h 297724"/>
                  <a:gd name="connsiteX0" fmla="*/ 2262 w 666954"/>
                  <a:gd name="connsiteY0" fmla="*/ 45959 h 297419"/>
                  <a:gd name="connsiteX1" fmla="*/ 441682 w 666954"/>
                  <a:gd name="connsiteY1" fmla="*/ 78979 h 297419"/>
                  <a:gd name="connsiteX2" fmla="*/ 428982 w 666954"/>
                  <a:gd name="connsiteY2" fmla="*/ 297419 h 297419"/>
                  <a:gd name="connsiteX3" fmla="*/ 657582 w 666954"/>
                  <a:gd name="connsiteY3" fmla="*/ 15479 h 297419"/>
                  <a:gd name="connsiteX4" fmla="*/ 2262 w 666954"/>
                  <a:gd name="connsiteY4" fmla="*/ 45959 h 297419"/>
                  <a:gd name="connsiteX0" fmla="*/ 3397 w 720145"/>
                  <a:gd name="connsiteY0" fmla="*/ 84916 h 336376"/>
                  <a:gd name="connsiteX1" fmla="*/ 442817 w 720145"/>
                  <a:gd name="connsiteY1" fmla="*/ 117936 h 336376"/>
                  <a:gd name="connsiteX2" fmla="*/ 430117 w 720145"/>
                  <a:gd name="connsiteY2" fmla="*/ 336376 h 336376"/>
                  <a:gd name="connsiteX3" fmla="*/ 712057 w 720145"/>
                  <a:gd name="connsiteY3" fmla="*/ 11256 h 336376"/>
                  <a:gd name="connsiteX4" fmla="*/ 3397 w 720145"/>
                  <a:gd name="connsiteY4" fmla="*/ 84916 h 336376"/>
                  <a:gd name="connsiteX0" fmla="*/ 3719 w 720467"/>
                  <a:gd name="connsiteY0" fmla="*/ 85119 h 336579"/>
                  <a:gd name="connsiteX1" fmla="*/ 432979 w 720467"/>
                  <a:gd name="connsiteY1" fmla="*/ 133379 h 336579"/>
                  <a:gd name="connsiteX2" fmla="*/ 430439 w 720467"/>
                  <a:gd name="connsiteY2" fmla="*/ 336579 h 336579"/>
                  <a:gd name="connsiteX3" fmla="*/ 712379 w 720467"/>
                  <a:gd name="connsiteY3" fmla="*/ 11459 h 336579"/>
                  <a:gd name="connsiteX4" fmla="*/ 3719 w 720467"/>
                  <a:gd name="connsiteY4" fmla="*/ 85119 h 336579"/>
                  <a:gd name="connsiteX0" fmla="*/ 5169 w 776782"/>
                  <a:gd name="connsiteY0" fmla="*/ 89837 h 341297"/>
                  <a:gd name="connsiteX1" fmla="*/ 434429 w 776782"/>
                  <a:gd name="connsiteY1" fmla="*/ 138097 h 341297"/>
                  <a:gd name="connsiteX2" fmla="*/ 431889 w 776782"/>
                  <a:gd name="connsiteY2" fmla="*/ 341297 h 341297"/>
                  <a:gd name="connsiteX3" fmla="*/ 769709 w 776782"/>
                  <a:gd name="connsiteY3" fmla="*/ 11097 h 341297"/>
                  <a:gd name="connsiteX4" fmla="*/ 5169 w 776782"/>
                  <a:gd name="connsiteY4" fmla="*/ 89837 h 341297"/>
                  <a:gd name="connsiteX0" fmla="*/ 5974 w 703348"/>
                  <a:gd name="connsiteY0" fmla="*/ 63588 h 345528"/>
                  <a:gd name="connsiteX1" fmla="*/ 362082 w 703348"/>
                  <a:gd name="connsiteY1" fmla="*/ 142328 h 345528"/>
                  <a:gd name="connsiteX2" fmla="*/ 359542 w 703348"/>
                  <a:gd name="connsiteY2" fmla="*/ 345528 h 345528"/>
                  <a:gd name="connsiteX3" fmla="*/ 697362 w 703348"/>
                  <a:gd name="connsiteY3" fmla="*/ 15328 h 345528"/>
                  <a:gd name="connsiteX4" fmla="*/ 5974 w 703348"/>
                  <a:gd name="connsiteY4" fmla="*/ 63588 h 345528"/>
                  <a:gd name="connsiteX0" fmla="*/ 6023 w 699473"/>
                  <a:gd name="connsiteY0" fmla="*/ 84030 h 341205"/>
                  <a:gd name="connsiteX1" fmla="*/ 358321 w 699473"/>
                  <a:gd name="connsiteY1" fmla="*/ 138005 h 341205"/>
                  <a:gd name="connsiteX2" fmla="*/ 355781 w 699473"/>
                  <a:gd name="connsiteY2" fmla="*/ 341205 h 341205"/>
                  <a:gd name="connsiteX3" fmla="*/ 693601 w 699473"/>
                  <a:gd name="connsiteY3" fmla="*/ 11005 h 341205"/>
                  <a:gd name="connsiteX4" fmla="*/ 6023 w 699473"/>
                  <a:gd name="connsiteY4" fmla="*/ 84030 h 341205"/>
                  <a:gd name="connsiteX0" fmla="*/ 6769 w 647330"/>
                  <a:gd name="connsiteY0" fmla="*/ 88936 h 340396"/>
                  <a:gd name="connsiteX1" fmla="*/ 307632 w 647330"/>
                  <a:gd name="connsiteY1" fmla="*/ 137196 h 340396"/>
                  <a:gd name="connsiteX2" fmla="*/ 305092 w 647330"/>
                  <a:gd name="connsiteY2" fmla="*/ 340396 h 340396"/>
                  <a:gd name="connsiteX3" fmla="*/ 642912 w 647330"/>
                  <a:gd name="connsiteY3" fmla="*/ 10196 h 340396"/>
                  <a:gd name="connsiteX4" fmla="*/ 6769 w 647330"/>
                  <a:gd name="connsiteY4" fmla="*/ 88936 h 340396"/>
                  <a:gd name="connsiteX0" fmla="*/ 58 w 640619"/>
                  <a:gd name="connsiteY0" fmla="*/ 87704 h 339164"/>
                  <a:gd name="connsiteX1" fmla="*/ 300921 w 640619"/>
                  <a:gd name="connsiteY1" fmla="*/ 135964 h 339164"/>
                  <a:gd name="connsiteX2" fmla="*/ 298381 w 640619"/>
                  <a:gd name="connsiteY2" fmla="*/ 339164 h 339164"/>
                  <a:gd name="connsiteX3" fmla="*/ 636201 w 640619"/>
                  <a:gd name="connsiteY3" fmla="*/ 8964 h 339164"/>
                  <a:gd name="connsiteX4" fmla="*/ 58 w 640619"/>
                  <a:gd name="connsiteY4" fmla="*/ 87704 h 339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619" h="339164">
                    <a:moveTo>
                      <a:pt x="58" y="87704"/>
                    </a:moveTo>
                    <a:cubicBezTo>
                      <a:pt x="-4387" y="89821"/>
                      <a:pt x="251201" y="94054"/>
                      <a:pt x="300921" y="135964"/>
                    </a:cubicBezTo>
                    <a:cubicBezTo>
                      <a:pt x="350641" y="177874"/>
                      <a:pt x="299651" y="336624"/>
                      <a:pt x="298381" y="339164"/>
                    </a:cubicBezTo>
                    <a:cubicBezTo>
                      <a:pt x="299651" y="336624"/>
                      <a:pt x="685921" y="50874"/>
                      <a:pt x="636201" y="8964"/>
                    </a:cubicBezTo>
                    <a:cubicBezTo>
                      <a:pt x="586481" y="-32946"/>
                      <a:pt x="4503" y="85587"/>
                      <a:pt x="58" y="87704"/>
                    </a:cubicBezTo>
                    <a:close/>
                  </a:path>
                </a:pathLst>
              </a:custGeom>
              <a:solidFill>
                <a:srgbClr val="FB6C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FB6C69"/>
                  </a:solidFill>
                </a:endParaRPr>
              </a:p>
            </p:txBody>
          </p:sp>
        </p:grpSp>
        <p:sp>
          <p:nvSpPr>
            <p:cNvPr id="122" name="자유형 121"/>
            <p:cNvSpPr/>
            <p:nvPr/>
          </p:nvSpPr>
          <p:spPr>
            <a:xfrm>
              <a:off x="6217977" y="949377"/>
              <a:ext cx="284288" cy="242979"/>
            </a:xfrm>
            <a:custGeom>
              <a:avLst/>
              <a:gdLst>
                <a:gd name="connsiteX0" fmla="*/ 1038 w 246662"/>
                <a:gd name="connsiteY0" fmla="*/ 3866 h 462164"/>
                <a:gd name="connsiteX1" fmla="*/ 153438 w 246662"/>
                <a:gd name="connsiteY1" fmla="*/ 211130 h 462164"/>
                <a:gd name="connsiteX2" fmla="*/ 183918 w 246662"/>
                <a:gd name="connsiteY2" fmla="*/ 461066 h 462164"/>
                <a:gd name="connsiteX3" fmla="*/ 238782 w 246662"/>
                <a:gd name="connsiteY3" fmla="*/ 107498 h 462164"/>
                <a:gd name="connsiteX4" fmla="*/ 1038 w 246662"/>
                <a:gd name="connsiteY4" fmla="*/ 3866 h 462164"/>
                <a:gd name="connsiteX0" fmla="*/ 1118 w 264713"/>
                <a:gd name="connsiteY0" fmla="*/ 2496 h 273933"/>
                <a:gd name="connsiteX1" fmla="*/ 153518 w 264713"/>
                <a:gd name="connsiteY1" fmla="*/ 209760 h 273933"/>
                <a:gd name="connsiteX2" fmla="*/ 248768 w 264713"/>
                <a:gd name="connsiteY2" fmla="*/ 269196 h 273933"/>
                <a:gd name="connsiteX3" fmla="*/ 238862 w 264713"/>
                <a:gd name="connsiteY3" fmla="*/ 106128 h 273933"/>
                <a:gd name="connsiteX4" fmla="*/ 1118 w 264713"/>
                <a:gd name="connsiteY4" fmla="*/ 2496 h 273933"/>
                <a:gd name="connsiteX0" fmla="*/ 463 w 253312"/>
                <a:gd name="connsiteY0" fmla="*/ 4717 h 276154"/>
                <a:gd name="connsiteX1" fmla="*/ 152863 w 253312"/>
                <a:gd name="connsiteY1" fmla="*/ 211981 h 276154"/>
                <a:gd name="connsiteX2" fmla="*/ 248113 w 253312"/>
                <a:gd name="connsiteY2" fmla="*/ 271417 h 276154"/>
                <a:gd name="connsiteX3" fmla="*/ 205822 w 253312"/>
                <a:gd name="connsiteY3" fmla="*/ 83584 h 276154"/>
                <a:gd name="connsiteX4" fmla="*/ 463 w 253312"/>
                <a:gd name="connsiteY4" fmla="*/ 4717 h 276154"/>
                <a:gd name="connsiteX0" fmla="*/ 426 w 253275"/>
                <a:gd name="connsiteY0" fmla="*/ 622 h 268963"/>
                <a:gd name="connsiteX1" fmla="*/ 154731 w 253275"/>
                <a:gd name="connsiteY1" fmla="*/ 116446 h 268963"/>
                <a:gd name="connsiteX2" fmla="*/ 248076 w 253275"/>
                <a:gd name="connsiteY2" fmla="*/ 267322 h 268963"/>
                <a:gd name="connsiteX3" fmla="*/ 205785 w 253275"/>
                <a:gd name="connsiteY3" fmla="*/ 79489 h 268963"/>
                <a:gd name="connsiteX4" fmla="*/ 426 w 253275"/>
                <a:gd name="connsiteY4" fmla="*/ 622 h 268963"/>
                <a:gd name="connsiteX0" fmla="*/ 486 w 253964"/>
                <a:gd name="connsiteY0" fmla="*/ 1425 h 269766"/>
                <a:gd name="connsiteX1" fmla="*/ 154791 w 253964"/>
                <a:gd name="connsiteY1" fmla="*/ 117249 h 269766"/>
                <a:gd name="connsiteX2" fmla="*/ 248136 w 253964"/>
                <a:gd name="connsiteY2" fmla="*/ 268125 h 269766"/>
                <a:gd name="connsiteX3" fmla="*/ 209655 w 253964"/>
                <a:gd name="connsiteY3" fmla="*/ 66957 h 269766"/>
                <a:gd name="connsiteX4" fmla="*/ 486 w 253964"/>
                <a:gd name="connsiteY4" fmla="*/ 1425 h 269766"/>
                <a:gd name="connsiteX0" fmla="*/ 486 w 248136"/>
                <a:gd name="connsiteY0" fmla="*/ 1425 h 269766"/>
                <a:gd name="connsiteX1" fmla="*/ 154791 w 248136"/>
                <a:gd name="connsiteY1" fmla="*/ 117249 h 269766"/>
                <a:gd name="connsiteX2" fmla="*/ 248136 w 248136"/>
                <a:gd name="connsiteY2" fmla="*/ 268125 h 269766"/>
                <a:gd name="connsiteX3" fmla="*/ 209655 w 248136"/>
                <a:gd name="connsiteY3" fmla="*/ 66957 h 269766"/>
                <a:gd name="connsiteX4" fmla="*/ 486 w 248136"/>
                <a:gd name="connsiteY4" fmla="*/ 1425 h 269766"/>
                <a:gd name="connsiteX0" fmla="*/ 396 w 248046"/>
                <a:gd name="connsiteY0" fmla="*/ 1425 h 269766"/>
                <a:gd name="connsiteX1" fmla="*/ 154701 w 248046"/>
                <a:gd name="connsiteY1" fmla="*/ 117249 h 269766"/>
                <a:gd name="connsiteX2" fmla="*/ 248046 w 248046"/>
                <a:gd name="connsiteY2" fmla="*/ 268125 h 269766"/>
                <a:gd name="connsiteX3" fmla="*/ 203850 w 248046"/>
                <a:gd name="connsiteY3" fmla="*/ 66957 h 269766"/>
                <a:gd name="connsiteX4" fmla="*/ 396 w 248046"/>
                <a:gd name="connsiteY4" fmla="*/ 1425 h 269766"/>
                <a:gd name="connsiteX0" fmla="*/ 300 w 247950"/>
                <a:gd name="connsiteY0" fmla="*/ 1017 h 269252"/>
                <a:gd name="connsiteX1" fmla="*/ 160320 w 247950"/>
                <a:gd name="connsiteY1" fmla="*/ 107316 h 269252"/>
                <a:gd name="connsiteX2" fmla="*/ 247950 w 247950"/>
                <a:gd name="connsiteY2" fmla="*/ 267717 h 269252"/>
                <a:gd name="connsiteX3" fmla="*/ 203754 w 247950"/>
                <a:gd name="connsiteY3" fmla="*/ 66549 h 269252"/>
                <a:gd name="connsiteX4" fmla="*/ 300 w 247950"/>
                <a:gd name="connsiteY4" fmla="*/ 1017 h 269252"/>
                <a:gd name="connsiteX0" fmla="*/ 208 w 247858"/>
                <a:gd name="connsiteY0" fmla="*/ 1477 h 269712"/>
                <a:gd name="connsiteX1" fmla="*/ 160228 w 247858"/>
                <a:gd name="connsiteY1" fmla="*/ 107776 h 269712"/>
                <a:gd name="connsiteX2" fmla="*/ 247858 w 247858"/>
                <a:gd name="connsiteY2" fmla="*/ 268177 h 269712"/>
                <a:gd name="connsiteX3" fmla="*/ 196042 w 247858"/>
                <a:gd name="connsiteY3" fmla="*/ 61294 h 269712"/>
                <a:gd name="connsiteX4" fmla="*/ 208 w 247858"/>
                <a:gd name="connsiteY4" fmla="*/ 1477 h 269712"/>
                <a:gd name="connsiteX0" fmla="*/ 205 w 236425"/>
                <a:gd name="connsiteY0" fmla="*/ 1275 h 237472"/>
                <a:gd name="connsiteX1" fmla="*/ 160225 w 236425"/>
                <a:gd name="connsiteY1" fmla="*/ 107574 h 237472"/>
                <a:gd name="connsiteX2" fmla="*/ 236425 w 236425"/>
                <a:gd name="connsiteY2" fmla="*/ 235590 h 237472"/>
                <a:gd name="connsiteX3" fmla="*/ 196039 w 236425"/>
                <a:gd name="connsiteY3" fmla="*/ 61092 h 237472"/>
                <a:gd name="connsiteX4" fmla="*/ 205 w 236425"/>
                <a:gd name="connsiteY4" fmla="*/ 1275 h 237472"/>
                <a:gd name="connsiteX0" fmla="*/ 233 w 217403"/>
                <a:gd name="connsiteY0" fmla="*/ 1620 h 228268"/>
                <a:gd name="connsiteX1" fmla="*/ 141203 w 217403"/>
                <a:gd name="connsiteY1" fmla="*/ 98394 h 228268"/>
                <a:gd name="connsiteX2" fmla="*/ 217403 w 217403"/>
                <a:gd name="connsiteY2" fmla="*/ 226410 h 228268"/>
                <a:gd name="connsiteX3" fmla="*/ 177017 w 217403"/>
                <a:gd name="connsiteY3" fmla="*/ 51912 h 228268"/>
                <a:gd name="connsiteX4" fmla="*/ 233 w 217403"/>
                <a:gd name="connsiteY4" fmla="*/ 1620 h 228268"/>
                <a:gd name="connsiteX0" fmla="*/ 188 w 249743"/>
                <a:gd name="connsiteY0" fmla="*/ 1173 h 241190"/>
                <a:gd name="connsiteX1" fmla="*/ 173543 w 249743"/>
                <a:gd name="connsiteY1" fmla="*/ 111282 h 241190"/>
                <a:gd name="connsiteX2" fmla="*/ 249743 w 249743"/>
                <a:gd name="connsiteY2" fmla="*/ 239298 h 241190"/>
                <a:gd name="connsiteX3" fmla="*/ 209357 w 249743"/>
                <a:gd name="connsiteY3" fmla="*/ 64800 h 241190"/>
                <a:gd name="connsiteX4" fmla="*/ 188 w 249743"/>
                <a:gd name="connsiteY4" fmla="*/ 1173 h 241190"/>
                <a:gd name="connsiteX0" fmla="*/ 195 w 244035"/>
                <a:gd name="connsiteY0" fmla="*/ 729 h 269397"/>
                <a:gd name="connsiteX1" fmla="*/ 167835 w 244035"/>
                <a:gd name="connsiteY1" fmla="*/ 139413 h 269397"/>
                <a:gd name="connsiteX2" fmla="*/ 244035 w 244035"/>
                <a:gd name="connsiteY2" fmla="*/ 267429 h 269397"/>
                <a:gd name="connsiteX3" fmla="*/ 203649 w 244035"/>
                <a:gd name="connsiteY3" fmla="*/ 92931 h 269397"/>
                <a:gd name="connsiteX4" fmla="*/ 195 w 244035"/>
                <a:gd name="connsiteY4" fmla="*/ 729 h 269397"/>
                <a:gd name="connsiteX0" fmla="*/ 203 w 280238"/>
                <a:gd name="connsiteY0" fmla="*/ 677 h 239426"/>
                <a:gd name="connsiteX1" fmla="*/ 167843 w 280238"/>
                <a:gd name="connsiteY1" fmla="*/ 139361 h 239426"/>
                <a:gd name="connsiteX2" fmla="*/ 280238 w 280238"/>
                <a:gd name="connsiteY2" fmla="*/ 236897 h 239426"/>
                <a:gd name="connsiteX3" fmla="*/ 203657 w 280238"/>
                <a:gd name="connsiteY3" fmla="*/ 92879 h 239426"/>
                <a:gd name="connsiteX4" fmla="*/ 203 w 280238"/>
                <a:gd name="connsiteY4" fmla="*/ 677 h 239426"/>
                <a:gd name="connsiteX0" fmla="*/ 129 w 280164"/>
                <a:gd name="connsiteY0" fmla="*/ 1965 h 240714"/>
                <a:gd name="connsiteX1" fmla="*/ 167769 w 280164"/>
                <a:gd name="connsiteY1" fmla="*/ 140649 h 240714"/>
                <a:gd name="connsiteX2" fmla="*/ 280164 w 280164"/>
                <a:gd name="connsiteY2" fmla="*/ 238185 h 240714"/>
                <a:gd name="connsiteX3" fmla="*/ 195963 w 280164"/>
                <a:gd name="connsiteY3" fmla="*/ 71307 h 240714"/>
                <a:gd name="connsiteX4" fmla="*/ 129 w 280164"/>
                <a:gd name="connsiteY4" fmla="*/ 1965 h 240714"/>
                <a:gd name="connsiteX0" fmla="*/ 191 w 280226"/>
                <a:gd name="connsiteY0" fmla="*/ 689 h 238766"/>
                <a:gd name="connsiteX1" fmla="*/ 162116 w 280226"/>
                <a:gd name="connsiteY1" fmla="*/ 106988 h 238766"/>
                <a:gd name="connsiteX2" fmla="*/ 280226 w 280226"/>
                <a:gd name="connsiteY2" fmla="*/ 236909 h 238766"/>
                <a:gd name="connsiteX3" fmla="*/ 196025 w 280226"/>
                <a:gd name="connsiteY3" fmla="*/ 70031 h 238766"/>
                <a:gd name="connsiteX4" fmla="*/ 191 w 280226"/>
                <a:gd name="connsiteY4" fmla="*/ 689 h 238766"/>
                <a:gd name="connsiteX0" fmla="*/ 257 w 280292"/>
                <a:gd name="connsiteY0" fmla="*/ 689 h 239564"/>
                <a:gd name="connsiteX1" fmla="*/ 162182 w 280292"/>
                <a:gd name="connsiteY1" fmla="*/ 106988 h 239564"/>
                <a:gd name="connsiteX2" fmla="*/ 280292 w 280292"/>
                <a:gd name="connsiteY2" fmla="*/ 236909 h 239564"/>
                <a:gd name="connsiteX3" fmla="*/ 196091 w 280292"/>
                <a:gd name="connsiteY3" fmla="*/ 70031 h 239564"/>
                <a:gd name="connsiteX4" fmla="*/ 257 w 280292"/>
                <a:gd name="connsiteY4" fmla="*/ 689 h 23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292" h="239564">
                  <a:moveTo>
                    <a:pt x="257" y="689"/>
                  </a:moveTo>
                  <a:cubicBezTo>
                    <a:pt x="-5395" y="6849"/>
                    <a:pt x="83124" y="29518"/>
                    <a:pt x="162182" y="106988"/>
                  </a:cubicBezTo>
                  <a:cubicBezTo>
                    <a:pt x="241240" y="184458"/>
                    <a:pt x="266068" y="254181"/>
                    <a:pt x="280292" y="236909"/>
                  </a:cubicBezTo>
                  <a:cubicBezTo>
                    <a:pt x="275466" y="248212"/>
                    <a:pt x="242764" y="109401"/>
                    <a:pt x="196091" y="70031"/>
                  </a:cubicBezTo>
                  <a:cubicBezTo>
                    <a:pt x="149418" y="30661"/>
                    <a:pt x="5909" y="-5471"/>
                    <a:pt x="257" y="6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4D1EFCE-2122-4038-A0B6-BF503B83DFC9}"/>
              </a:ext>
            </a:extLst>
          </p:cNvPr>
          <p:cNvSpPr txBox="1"/>
          <p:nvPr/>
        </p:nvSpPr>
        <p:spPr>
          <a:xfrm>
            <a:off x="4516379" y="1733610"/>
            <a:ext cx="6179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감사합니다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CD45403-4146-4FA8-9659-382031B1C43F}"/>
              </a:ext>
            </a:extLst>
          </p:cNvPr>
          <p:cNvSpPr txBox="1"/>
          <p:nvPr/>
        </p:nvSpPr>
        <p:spPr>
          <a:xfrm>
            <a:off x="4889911" y="3219847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pc="3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대한민국청소년의회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="" xmlns:a16="http://schemas.microsoft.com/office/drawing/2014/main" id="{02E36336-33CB-468B-8E2E-0EDE12166123}"/>
              </a:ext>
            </a:extLst>
          </p:cNvPr>
          <p:cNvCxnSpPr>
            <a:cxnSpLocks/>
          </p:cNvCxnSpPr>
          <p:nvPr/>
        </p:nvCxnSpPr>
        <p:spPr>
          <a:xfrm>
            <a:off x="4516379" y="3346695"/>
            <a:ext cx="0" cy="123689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="" xmlns:a16="http://schemas.microsoft.com/office/drawing/2014/main" id="{3059464C-20A8-4FCB-9B6E-516D74DD42A0}"/>
              </a:ext>
            </a:extLst>
          </p:cNvPr>
          <p:cNvCxnSpPr>
            <a:cxnSpLocks/>
          </p:cNvCxnSpPr>
          <p:nvPr/>
        </p:nvCxnSpPr>
        <p:spPr>
          <a:xfrm>
            <a:off x="7564856" y="3346696"/>
            <a:ext cx="0" cy="123689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7415542-C5A2-4D9D-8393-A0F8FCEA5767}"/>
              </a:ext>
            </a:extLst>
          </p:cNvPr>
          <p:cNvSpPr txBox="1"/>
          <p:nvPr/>
        </p:nvSpPr>
        <p:spPr>
          <a:xfrm>
            <a:off x="4714404" y="3775896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외교통상위원회 장한솔</a:t>
            </a:r>
          </a:p>
        </p:txBody>
      </p:sp>
      <p:sp>
        <p:nvSpPr>
          <p:cNvPr id="8" name="타원 7">
            <a:extLst>
              <a:ext uri="{FF2B5EF4-FFF2-40B4-BE49-F238E27FC236}">
                <a16:creationId xmlns="" xmlns:a16="http://schemas.microsoft.com/office/drawing/2014/main" id="{54CA82FB-D525-4F7E-8979-49603CA6A85C}"/>
              </a:ext>
            </a:extLst>
          </p:cNvPr>
          <p:cNvSpPr/>
          <p:nvPr/>
        </p:nvSpPr>
        <p:spPr>
          <a:xfrm>
            <a:off x="6060000" y="3577288"/>
            <a:ext cx="72000" cy="72000"/>
          </a:xfrm>
          <a:prstGeom prst="ellipse">
            <a:avLst/>
          </a:prstGeom>
          <a:solidFill>
            <a:srgbClr val="46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="" xmlns:a16="http://schemas.microsoft.com/office/drawing/2014/main" id="{202BEFAC-213C-4AC1-84B4-37D0994E24D1}"/>
              </a:ext>
            </a:extLst>
          </p:cNvPr>
          <p:cNvCxnSpPr/>
          <p:nvPr/>
        </p:nvCxnSpPr>
        <p:spPr>
          <a:xfrm flipH="1">
            <a:off x="5577840" y="3613288"/>
            <a:ext cx="304800" cy="0"/>
          </a:xfrm>
          <a:prstGeom prst="line">
            <a:avLst/>
          </a:prstGeom>
          <a:ln w="15875">
            <a:solidFill>
              <a:srgbClr val="4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="" xmlns:a16="http://schemas.microsoft.com/office/drawing/2014/main" id="{77E2C249-00F5-442C-A56F-C47EDABD2BD9}"/>
              </a:ext>
            </a:extLst>
          </p:cNvPr>
          <p:cNvCxnSpPr/>
          <p:nvPr/>
        </p:nvCxnSpPr>
        <p:spPr>
          <a:xfrm flipH="1">
            <a:off x="6309360" y="3613288"/>
            <a:ext cx="304800" cy="0"/>
          </a:xfrm>
          <a:prstGeom prst="line">
            <a:avLst/>
          </a:prstGeom>
          <a:ln w="15875">
            <a:solidFill>
              <a:srgbClr val="4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CCD45403-4146-4FA8-9659-382031B1C43F}"/>
              </a:ext>
            </a:extLst>
          </p:cNvPr>
          <p:cNvSpPr txBox="1"/>
          <p:nvPr/>
        </p:nvSpPr>
        <p:spPr>
          <a:xfrm>
            <a:off x="7299545" y="1093741"/>
            <a:ext cx="843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spc="300" dirty="0">
                <a:ln>
                  <a:solidFill>
                    <a:srgbClr val="465081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Q&amp;A</a:t>
            </a:r>
            <a:endParaRPr lang="ko-KR" altLang="en-US" sz="2000" spc="300" dirty="0">
              <a:ln>
                <a:solidFill>
                  <a:srgbClr val="465081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  <a:alpha val="80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95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329</Words>
  <Application>Microsoft Office PowerPoint</Application>
  <PresentationFormat>사용자 지정</PresentationFormat>
  <Paragraphs>66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Arial</vt:lpstr>
      <vt:lpstr>맑은 고딕</vt:lpstr>
      <vt:lpstr>배달의민족 주아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하주현</cp:lastModifiedBy>
  <cp:revision>64</cp:revision>
  <dcterms:created xsi:type="dcterms:W3CDTF">2018-05-04T06:04:42Z</dcterms:created>
  <dcterms:modified xsi:type="dcterms:W3CDTF">2019-06-06T06:24:57Z</dcterms:modified>
</cp:coreProperties>
</file>