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5" r:id="rId3"/>
    <p:sldId id="260" r:id="rId4"/>
    <p:sldId id="267" r:id="rId5"/>
    <p:sldId id="266" r:id="rId6"/>
  </p:sldIdLst>
  <p:sldSz cx="9144000" cy="6858000" type="screen4x3"/>
  <p:notesSz cx="6858000" cy="9144000"/>
  <p:embeddedFontLst>
    <p:embeddedFont>
      <p:font typeface="나눔바른고딕" pitchFamily="50" charset="-127"/>
      <p:regular r:id="rId7"/>
      <p:bold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맑은 고딕" pitchFamily="50" charset="-127"/>
      <p:regular r:id="rId13"/>
      <p:bold r:id="rId14"/>
    </p:embeddedFont>
    <p:embeddedFont>
      <p:font typeface="나눔고딕" pitchFamily="50" charset="-127"/>
      <p:regular r:id="rId15"/>
      <p:bold r:id="rId16"/>
    </p:embeddedFont>
    <p:embeddedFont>
      <p:font typeface="Calibri Light" pitchFamily="34" charset="0"/>
      <p:regular r:id="rId17"/>
      <p:italic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EE5C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4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7862667" y="-1165220"/>
            <a:ext cx="2417523" cy="2417523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" name="직사각형 7"/>
          <p:cNvSpPr/>
          <p:nvPr userDrawn="1"/>
        </p:nvSpPr>
        <p:spPr>
          <a:xfrm>
            <a:off x="-261257" y="0"/>
            <a:ext cx="9405257" cy="59055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" name="타원 8"/>
          <p:cNvSpPr/>
          <p:nvPr userDrawn="1"/>
        </p:nvSpPr>
        <p:spPr>
          <a:xfrm>
            <a:off x="-1208762" y="5649238"/>
            <a:ext cx="2417523" cy="2417523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" name="직사각형 9"/>
          <p:cNvSpPr/>
          <p:nvPr userDrawn="1"/>
        </p:nvSpPr>
        <p:spPr>
          <a:xfrm>
            <a:off x="-261258" y="6267450"/>
            <a:ext cx="9405257" cy="59055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xmlns="" val="358916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929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054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064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4952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598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5442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3754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135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6593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A8382E-956C-4312-B0DE-BD64473FE29C}" type="datetimeFigureOut">
              <a:rPr lang="ko-KR" altLang="en-US" smtClean="0"/>
              <a:pPr/>
              <a:t>2019-06-06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64E772-410E-4938-B064-2E6A45C798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198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715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160028" y="2067987"/>
            <a:ext cx="6857191" cy="780136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THE YOUTH NATIONAL ASSEMBLY OF REPUBLIC OF KOREA</a:t>
            </a:r>
            <a:endParaRPr lang="ko-KR" altLang="en-US" sz="3200" b="1" spc="-1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4463143" y="4113718"/>
            <a:ext cx="217714" cy="2567095"/>
            <a:chOff x="4463143" y="4055328"/>
            <a:chExt cx="217714" cy="2847697"/>
          </a:xfrm>
        </p:grpSpPr>
        <p:cxnSp>
          <p:nvCxnSpPr>
            <p:cNvPr id="18" name="직선 연결선 17"/>
            <p:cNvCxnSpPr/>
            <p:nvPr/>
          </p:nvCxnSpPr>
          <p:spPr>
            <a:xfrm flipV="1">
              <a:off x="4572000" y="4113167"/>
              <a:ext cx="0" cy="2789858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/>
            <p:cNvSpPr/>
            <p:nvPr/>
          </p:nvSpPr>
          <p:spPr>
            <a:xfrm>
              <a:off x="4463143" y="4055328"/>
              <a:ext cx="217714" cy="2177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 flipV="1">
            <a:off x="4479768" y="206445"/>
            <a:ext cx="217714" cy="1686183"/>
            <a:chOff x="4463143" y="4915872"/>
            <a:chExt cx="217714" cy="1893670"/>
          </a:xfrm>
          <a:solidFill>
            <a:srgbClr val="000000"/>
          </a:solidFill>
        </p:grpSpPr>
        <p:cxnSp>
          <p:nvCxnSpPr>
            <p:cNvPr id="47" name="직선 연결선 46"/>
            <p:cNvCxnSpPr/>
            <p:nvPr/>
          </p:nvCxnSpPr>
          <p:spPr>
            <a:xfrm flipV="1">
              <a:off x="4572000" y="5095015"/>
              <a:ext cx="0" cy="1714527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타원 47"/>
            <p:cNvSpPr/>
            <p:nvPr/>
          </p:nvSpPr>
          <p:spPr>
            <a:xfrm>
              <a:off x="4463143" y="4915872"/>
              <a:ext cx="217714" cy="2177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261257" y="195942"/>
            <a:ext cx="8621486" cy="646611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896984" y="3038932"/>
            <a:ext cx="3383280" cy="780136"/>
          </a:xfrm>
          <a:prstGeom prst="rect">
            <a:avLst/>
          </a:prstGeom>
          <a:noFill/>
          <a:ln w="41275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b="1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 </a:t>
            </a:r>
            <a:r>
              <a:rPr lang="en-US" altLang="ko-KR" sz="3200" b="1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r>
              <a:rPr lang="ko-KR" altLang="en-US" sz="3200" b="1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</a:t>
            </a:r>
            <a:r>
              <a:rPr lang="ko-KR" altLang="en-US" sz="3200" b="1" spc="-15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통합위원회</a:t>
            </a:r>
            <a:endParaRPr lang="ko-KR" altLang="en-US" sz="3200" b="1" spc="-1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3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668937" y="1886099"/>
            <a:ext cx="1806122" cy="780136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b="1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목차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117610" y="2799735"/>
            <a:ext cx="2908777" cy="780136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spc="-15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입법청원안 제안 이유</a:t>
            </a:r>
            <a:endParaRPr lang="ko-KR" altLang="en-US" sz="2400" spc="-1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79296" y="3846871"/>
            <a:ext cx="2185407" cy="780136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입법청원안 개정</a:t>
            </a:r>
            <a:endParaRPr lang="en-US" altLang="ko-KR" sz="2400" spc="-1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4463143" y="5069682"/>
            <a:ext cx="217714" cy="1612106"/>
            <a:chOff x="4463143" y="5069682"/>
            <a:chExt cx="217714" cy="1788320"/>
          </a:xfrm>
        </p:grpSpPr>
        <p:cxnSp>
          <p:nvCxnSpPr>
            <p:cNvPr id="18" name="직선 연결선 17"/>
            <p:cNvCxnSpPr/>
            <p:nvPr/>
          </p:nvCxnSpPr>
          <p:spPr>
            <a:xfrm flipV="1">
              <a:off x="4572000" y="5283200"/>
              <a:ext cx="0" cy="157480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/>
            <p:cNvSpPr/>
            <p:nvPr/>
          </p:nvSpPr>
          <p:spPr>
            <a:xfrm>
              <a:off x="4463143" y="5069682"/>
              <a:ext cx="217714" cy="2177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 flipV="1">
            <a:off x="4463143" y="195942"/>
            <a:ext cx="217714" cy="1592378"/>
            <a:chOff x="4463143" y="5069682"/>
            <a:chExt cx="217714" cy="1788320"/>
          </a:xfrm>
        </p:grpSpPr>
        <p:cxnSp>
          <p:nvCxnSpPr>
            <p:cNvPr id="47" name="직선 연결선 46"/>
            <p:cNvCxnSpPr/>
            <p:nvPr/>
          </p:nvCxnSpPr>
          <p:spPr>
            <a:xfrm flipV="1">
              <a:off x="4572000" y="5283200"/>
              <a:ext cx="0" cy="157480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타원 47"/>
            <p:cNvSpPr/>
            <p:nvPr/>
          </p:nvSpPr>
          <p:spPr>
            <a:xfrm>
              <a:off x="4463143" y="5069682"/>
              <a:ext cx="217714" cy="2177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261257" y="195942"/>
            <a:ext cx="8621486" cy="646611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175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rot="1792595">
            <a:off x="7740195" y="226873"/>
            <a:ext cx="2089429" cy="727354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Chapter 3</a:t>
            </a:r>
            <a:endParaRPr lang="ko-KR" altLang="en-US" sz="20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05367">
            <a:off x="-788828" y="5976091"/>
            <a:ext cx="2089429" cy="72735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주제 도출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016000" y="1031564"/>
            <a:ext cx="7112000" cy="780136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 </a:t>
            </a:r>
            <a:r>
              <a:rPr lang="ko-KR" altLang="en-US" sz="36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입법청원안 제안 이유 </a:t>
            </a:r>
            <a:r>
              <a:rPr lang="en-US" altLang="ko-KR" sz="36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2800" b="1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952773" y="2016610"/>
            <a:ext cx="2052936" cy="318536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 </a:t>
            </a:r>
            <a:r>
              <a:rPr lang="ko-KR" altLang="en-US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처벌 강화 </a:t>
            </a:r>
            <a:r>
              <a:rPr lang="en-US" altLang="ko-KR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6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572000" y="2095597"/>
            <a:ext cx="0" cy="349235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2082" y="3020182"/>
            <a:ext cx="3609146" cy="138499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도로의 사용 빈도수가 높아짐에 따라 고속도로와 일반도로에서 일어나는 무단투기 범죄 또한 빈번해지고 있습니다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한국도로공사에서 제공한 자료에 따르면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최근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년간 고속도로에서 발생한 쓰레기는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9,760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톤으로 한 해 평균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6253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톤이 배출되는 것으로 조사되었습니다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17140" y="2016610"/>
            <a:ext cx="1682989" cy="261135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 </a:t>
            </a:r>
            <a:r>
              <a:rPr lang="ko-KR" altLang="en-US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무단투기 </a:t>
            </a:r>
            <a:r>
              <a:rPr lang="en-US" altLang="ko-KR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6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2773" y="3020181"/>
            <a:ext cx="4756636" cy="138499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이에 따른 처벌 강도가 미약하거나 적발하는 기준이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모호해 현실적으로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법안이</a:t>
            </a:r>
            <a:r>
              <a:rPr lang="en-US" altLang="ko-KR" sz="1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쓰레기 배출량의 감소에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영향을 주지 못하는 것으로 드러났습니다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한국도로공사 관계자는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현실적으로 무단투기에 대해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적발이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어렵기 때문에 인력과 장비를 투입해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</a:p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자주 치울 수 밖에 없다고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말한 바가 있습니다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527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rot="1792595">
            <a:off x="7740195" y="226873"/>
            <a:ext cx="2089429" cy="727354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Chapter 3</a:t>
            </a:r>
            <a:endParaRPr lang="ko-KR" altLang="en-US" sz="20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805367">
            <a:off x="-788828" y="5976091"/>
            <a:ext cx="2089429" cy="72735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주제 도출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016000" y="1031564"/>
            <a:ext cx="7112000" cy="780136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 </a:t>
            </a:r>
            <a:r>
              <a:rPr lang="ko-KR" altLang="en-US" sz="36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입법청원안 개정 </a:t>
            </a:r>
            <a:r>
              <a:rPr lang="en-US" altLang="ko-KR" sz="36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2800" b="1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952773" y="2016610"/>
            <a:ext cx="2052936" cy="318536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 </a:t>
            </a:r>
            <a:r>
              <a:rPr lang="ko-KR" altLang="en-US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처벌 강화 </a:t>
            </a:r>
            <a:r>
              <a:rPr lang="en-US" altLang="ko-KR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6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572000" y="2095597"/>
            <a:ext cx="0" cy="349235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2081" y="2335146"/>
            <a:ext cx="3989913" cy="341632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152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벌칙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다음 각 호의 어느 하나에 해당하는 사람은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‘1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이하의 징역이나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300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만원 이하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벌금에 처한다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43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조를 위반하여 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80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조에 따른 운전면허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원동기장치자전거면허는 제외한다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이하 이 조에서 같다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받지 아니하거나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운전면허의 효력이 정지된 경우를 포함한다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 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96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조에 따른 국제운전면허증을 받지 아니하고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운전이 금지된 경우와 유효기간이 지난 경우를 포함한다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자동차를 운전한 사람 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항을 위반하여 운전면허를 받지 아니한 사람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운전면허의 효력이 정지된 사람을 포함한다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에게 자동차를 운전하도록 시킨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고용주등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거짓이나 그 밖의 부정한 수단으로 운전면허를 받거나 운전면허증 또는 운전면허증을 갈음하는 증명서를 발급받은 사람 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68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항을 위반하여 교통에 방해가 될 만한 물건을 함부로 도로에 내버려둔 사람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76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항을 위반하여 교통안전교육강사가 아닌 사람으로 하여금 교통안전교육을 하게 한 교통안전교육기관의 장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117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조를 위반하여 유사명칭 등을 사용한 사람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전문개정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2011. 6. 8.]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17140" y="2016610"/>
            <a:ext cx="1682989" cy="261135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 </a:t>
            </a:r>
            <a:r>
              <a:rPr lang="ko-KR" altLang="en-US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현행 </a:t>
            </a:r>
            <a:r>
              <a:rPr lang="ko-KR" altLang="en-US" sz="1600" b="1" dirty="0" err="1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법령안</a:t>
            </a:r>
            <a:r>
              <a:rPr lang="ko-KR" altLang="en-US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6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7D56DC-CC4D-4B2C-BF26-5B4DCAD8CDD8}"/>
              </a:ext>
            </a:extLst>
          </p:cNvPr>
          <p:cNvSpPr txBox="1"/>
          <p:nvPr/>
        </p:nvSpPr>
        <p:spPr>
          <a:xfrm>
            <a:off x="4794996" y="2347163"/>
            <a:ext cx="3989913" cy="3600986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152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벌칙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다음 각 호의 어느 하나에 해당하는 사람은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처한다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43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조를 위반하여 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80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조에 따른 운전면허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원동기장치자전거면허는 제외한다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이하 이 조에서 같다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받지 아니하거나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운전면허의 효력이 정지된 경우를 포함한다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 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96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조에 따른 국제운전면허증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‘3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이하의 징역이나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천만원의 벌금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받지 아니하고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운전이 금지된 경우와 유효기간이 지난 경우를 포함한다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자동차를 운전한 사람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항을 위반하여 운전면허를 받지 아니한 사람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운전면허의 효력이 정지된 사람을 포함한다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에게 자동차를 운전하도록 시킨 고용주 등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거짓이나 그 밖의 부정한 수단으로 운전면허를 받거나 운전면허증 또는 운전면허증을 갈음하는 증명서를 발급받은 사람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68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 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항을 위반하여 교통에 방해가 될 만한 물건을 함부로 도로에 내버려둔 사람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76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항을 위반하여 교통안전교육강사가 아닌 사람으로 하여금 교통안전교육을 하게 한 교통안전교육기관의 장</a:t>
            </a:r>
          </a:p>
          <a:p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117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조를 위반하여 유사명칭 등을 사용한 사람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전문개정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2011. 6. 8.]</a:t>
            </a:r>
          </a:p>
        </p:txBody>
      </p:sp>
    </p:spTree>
    <p:extLst>
      <p:ext uri="{BB962C8B-B14F-4D97-AF65-F5344CB8AC3E}">
        <p14:creationId xmlns:p14="http://schemas.microsoft.com/office/powerpoint/2010/main" xmlns="" val="42867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160028" y="2067987"/>
            <a:ext cx="6857191" cy="780136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b="1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  <a:r>
              <a:rPr lang="en-US" altLang="ko-KR" sz="3200" b="1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3200" b="1" spc="-1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4463143" y="4113718"/>
            <a:ext cx="217714" cy="2567095"/>
            <a:chOff x="4463143" y="4055328"/>
            <a:chExt cx="217714" cy="2847697"/>
          </a:xfrm>
        </p:grpSpPr>
        <p:cxnSp>
          <p:nvCxnSpPr>
            <p:cNvPr id="18" name="직선 연결선 17"/>
            <p:cNvCxnSpPr/>
            <p:nvPr/>
          </p:nvCxnSpPr>
          <p:spPr>
            <a:xfrm flipV="1">
              <a:off x="4572000" y="4113167"/>
              <a:ext cx="0" cy="2789858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/>
            <p:cNvSpPr/>
            <p:nvPr/>
          </p:nvSpPr>
          <p:spPr>
            <a:xfrm>
              <a:off x="4463143" y="4055328"/>
              <a:ext cx="217714" cy="2177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 flipV="1">
            <a:off x="4479768" y="206445"/>
            <a:ext cx="217714" cy="1686183"/>
            <a:chOff x="4463143" y="4915872"/>
            <a:chExt cx="217714" cy="1893670"/>
          </a:xfrm>
          <a:solidFill>
            <a:srgbClr val="000000"/>
          </a:solidFill>
        </p:grpSpPr>
        <p:cxnSp>
          <p:nvCxnSpPr>
            <p:cNvPr id="47" name="직선 연결선 46"/>
            <p:cNvCxnSpPr/>
            <p:nvPr/>
          </p:nvCxnSpPr>
          <p:spPr>
            <a:xfrm flipV="1">
              <a:off x="4572000" y="5095015"/>
              <a:ext cx="0" cy="1714527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타원 47"/>
            <p:cNvSpPr/>
            <p:nvPr/>
          </p:nvSpPr>
          <p:spPr>
            <a:xfrm>
              <a:off x="4463143" y="4915872"/>
              <a:ext cx="217714" cy="2177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261257" y="195942"/>
            <a:ext cx="8621486" cy="646611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896984" y="3038932"/>
            <a:ext cx="3383280" cy="780136"/>
          </a:xfrm>
          <a:prstGeom prst="rect">
            <a:avLst/>
          </a:prstGeom>
          <a:noFill/>
          <a:ln w="41275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b="1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 </a:t>
            </a:r>
            <a:r>
              <a:rPr lang="en-US" altLang="ko-KR" sz="3200" b="1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r>
              <a:rPr lang="ko-KR" altLang="en-US" sz="3200" b="1" spc="-15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</a:t>
            </a:r>
            <a:r>
              <a:rPr lang="ko-KR" altLang="en-US" sz="3200" b="1" spc="-15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통합위원회</a:t>
            </a:r>
            <a:endParaRPr lang="ko-KR" altLang="en-US" sz="3200" b="1" spc="-1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17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475</Words>
  <Application>Microsoft Office PowerPoint</Application>
  <PresentationFormat>화면 슬라이드 쇼(4:3)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굴림</vt:lpstr>
      <vt:lpstr>Arial</vt:lpstr>
      <vt:lpstr>나눔바른고딕</vt:lpstr>
      <vt:lpstr>Calibri</vt:lpstr>
      <vt:lpstr>맑은 고딕</vt:lpstr>
      <vt:lpstr>나눔고딕</vt:lpstr>
      <vt:lpstr>Calibri Light</vt:lpstr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김윤현</dc:creator>
  <cp:lastModifiedBy>하주현</cp:lastModifiedBy>
  <cp:revision>55</cp:revision>
  <dcterms:created xsi:type="dcterms:W3CDTF">2016-07-29T12:04:17Z</dcterms:created>
  <dcterms:modified xsi:type="dcterms:W3CDTF">2019-06-06T07:53:19Z</dcterms:modified>
</cp:coreProperties>
</file>