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4" r:id="rId4"/>
    <p:sldId id="271" r:id="rId5"/>
    <p:sldId id="262" r:id="rId6"/>
    <p:sldId id="261" r:id="rId7"/>
    <p:sldId id="272" r:id="rId8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E49"/>
    <a:srgbClr val="A87C54"/>
    <a:srgbClr val="D44452"/>
    <a:srgbClr val="BB2B38"/>
    <a:srgbClr val="4A201B"/>
    <a:srgbClr val="CAAA8C"/>
    <a:srgbClr val="E4E4E4"/>
    <a:srgbClr val="FFEBD2"/>
    <a:srgbClr val="FFDEB6"/>
    <a:srgbClr val="FFD7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2740" autoAdjust="0"/>
  </p:normalViewPr>
  <p:slideViewPr>
    <p:cSldViewPr snapToGrid="0">
      <p:cViewPr varScale="1">
        <p:scale>
          <a:sx n="76" d="100"/>
          <a:sy n="76" d="100"/>
        </p:scale>
        <p:origin x="-384" y="-91"/>
      </p:cViewPr>
      <p:guideLst>
        <p:guide orient="horz" pos="39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30349-7AA5-40DA-8EA1-D2F9204327D4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F8E5-1E6D-4A6D-8886-1628D255BF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8281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FF8E5-1E6D-4A6D-8886-1628D255BF1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836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FF8E5-1E6D-4A6D-8886-1628D255BF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53546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F8E5-1E6D-4A6D-8886-1628D255BF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55124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FF8E5-1E6D-4A6D-8886-1628D255BF1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5354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8222"/>
            <a:ext cx="9144000" cy="25064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1306"/>
            <a:ext cx="9144000" cy="17381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0532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0132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7441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125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0"/>
            <a:ext cx="10515600" cy="29947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5"/>
            <a:ext cx="10515600" cy="15748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8886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3303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7"/>
            <a:ext cx="10515600" cy="1391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64832"/>
            <a:ext cx="5157787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29749"/>
            <a:ext cx="5157787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5660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458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0607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69"/>
            <a:ext cx="6172200" cy="511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288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69"/>
            <a:ext cx="6172200" cy="51161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9804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3297"/>
            <a:ext cx="1051560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6484"/>
            <a:ext cx="1051560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B4B3-1663-4A3A-90D3-52E133072225}" type="datetimeFigureOut">
              <a:rPr lang="ko-KR" altLang="en-US" smtClean="0"/>
              <a:pPr/>
              <a:t>2019-06-06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A09A-5A35-4B77-AD19-DA2461CF3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2445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portnest.tistory.com/919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venturesquare.net/57300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xmlns="" id="{0799BD9F-C017-4D3D-9CBD-F86272F306B8}"/>
              </a:ext>
            </a:extLst>
          </p:cNvPr>
          <p:cNvGrpSpPr/>
          <p:nvPr/>
        </p:nvGrpSpPr>
        <p:grpSpPr>
          <a:xfrm>
            <a:off x="1" y="0"/>
            <a:ext cx="12192000" cy="7199313"/>
            <a:chOff x="1" y="0"/>
            <a:chExt cx="12192000" cy="7199313"/>
          </a:xfrm>
        </p:grpSpPr>
        <p:grpSp>
          <p:nvGrpSpPr>
            <p:cNvPr id="214" name="그룹 213">
              <a:extLst>
                <a:ext uri="{FF2B5EF4-FFF2-40B4-BE49-F238E27FC236}">
                  <a16:creationId xmlns:a16="http://schemas.microsoft.com/office/drawing/2014/main" xmlns="" id="{ED69BBA0-E49B-43E8-9FFD-12F4E1A3260B}"/>
                </a:ext>
              </a:extLst>
            </p:cNvPr>
            <p:cNvGrpSpPr/>
            <p:nvPr/>
          </p:nvGrpSpPr>
          <p:grpSpPr>
            <a:xfrm rot="10800000">
              <a:off x="6877839" y="1549869"/>
              <a:ext cx="3952566" cy="3886201"/>
              <a:chOff x="2279374" y="0"/>
              <a:chExt cx="477076" cy="6858000"/>
            </a:xfrm>
          </p:grpSpPr>
          <p:sp>
            <p:nvSpPr>
              <p:cNvPr id="215" name="직사각형 214">
                <a:extLst>
                  <a:ext uri="{FF2B5EF4-FFF2-40B4-BE49-F238E27FC236}">
                    <a16:creationId xmlns:a16="http://schemas.microsoft.com/office/drawing/2014/main" xmlns="" id="{6FCD36E5-1A40-460E-98EC-42575B323174}"/>
                  </a:ext>
                </a:extLst>
              </p:cNvPr>
              <p:cNvSpPr/>
              <p:nvPr/>
            </p:nvSpPr>
            <p:spPr>
              <a:xfrm>
                <a:off x="2279374" y="0"/>
                <a:ext cx="159025" cy="6858000"/>
              </a:xfrm>
              <a:prstGeom prst="rect">
                <a:avLst/>
              </a:prstGeom>
              <a:solidFill>
                <a:srgbClr val="11446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  <p:sp>
            <p:nvSpPr>
              <p:cNvPr id="216" name="직사각형 215">
                <a:extLst>
                  <a:ext uri="{FF2B5EF4-FFF2-40B4-BE49-F238E27FC236}">
                    <a16:creationId xmlns:a16="http://schemas.microsoft.com/office/drawing/2014/main" xmlns="" id="{998951D4-BA41-418B-9235-EAB3D076C720}"/>
                  </a:ext>
                </a:extLst>
              </p:cNvPr>
              <p:cNvSpPr/>
              <p:nvPr/>
            </p:nvSpPr>
            <p:spPr>
              <a:xfrm>
                <a:off x="2438398" y="0"/>
                <a:ext cx="159025" cy="6858000"/>
              </a:xfrm>
              <a:prstGeom prst="rect">
                <a:avLst/>
              </a:prstGeom>
              <a:pattFill prst="smCheck">
                <a:fgClr>
                  <a:srgbClr val="BB2B38"/>
                </a:fgClr>
                <a:bgClr>
                  <a:srgbClr val="96222D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  <p:sp>
            <p:nvSpPr>
              <p:cNvPr id="217" name="직사각형 216">
                <a:extLst>
                  <a:ext uri="{FF2B5EF4-FFF2-40B4-BE49-F238E27FC236}">
                    <a16:creationId xmlns:a16="http://schemas.microsoft.com/office/drawing/2014/main" xmlns="" id="{F7E814A5-C23D-41C8-BFD6-868543F7E8E7}"/>
                  </a:ext>
                </a:extLst>
              </p:cNvPr>
              <p:cNvSpPr/>
              <p:nvPr/>
            </p:nvSpPr>
            <p:spPr>
              <a:xfrm>
                <a:off x="2597425" y="0"/>
                <a:ext cx="159025" cy="6858000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FA1E1443-EA16-4581-9FB5-E31E53292980}"/>
                </a:ext>
              </a:extLst>
            </p:cNvPr>
            <p:cNvSpPr txBox="1"/>
            <p:nvPr/>
          </p:nvSpPr>
          <p:spPr>
            <a:xfrm>
              <a:off x="146305" y="2707656"/>
              <a:ext cx="6731516" cy="707886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조선일보명조" panose="02030304000000000000" pitchFamily="18" charset="-127"/>
                </a:rPr>
                <a:t>인성교육진흥법 일부 개정안</a:t>
              </a:r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xmlns="" id="{D121EA8A-C2FC-4CF7-9B89-21BE8D23449B}"/>
                </a:ext>
              </a:extLst>
            </p:cNvPr>
            <p:cNvCxnSpPr>
              <a:cxnSpLocks/>
            </p:cNvCxnSpPr>
            <p:nvPr/>
          </p:nvCxnSpPr>
          <p:spPr>
            <a:xfrm>
              <a:off x="384814" y="3433945"/>
              <a:ext cx="625449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CD5EE1C-964A-4C4B-87F6-3956C7AEB808}"/>
                </a:ext>
              </a:extLst>
            </p:cNvPr>
            <p:cNvSpPr txBox="1"/>
            <p:nvPr/>
          </p:nvSpPr>
          <p:spPr>
            <a:xfrm>
              <a:off x="2034734" y="4039335"/>
              <a:ext cx="29546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조선일보명조" panose="02030304000000000000" pitchFamily="18" charset="-127"/>
                </a:rPr>
                <a:t>교육과학기술위원회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조선일보명조" panose="02030304000000000000" pitchFamily="18" charset="-127"/>
              </a:endParaRPr>
            </a:p>
            <a:p>
              <a:pPr algn="ctr"/>
              <a:r>
                <a:rPr lang="ko-KR" altLang="en-US" sz="2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조선일보명조" panose="02030304000000000000" pitchFamily="18" charset="-127"/>
                </a:rPr>
                <a:t>청원인 남경연</a:t>
              </a:r>
              <a:endParaRPr lang="ko-KR" altLang="en-US" sz="2400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xmlns="" id="{F5EC8ACA-1567-4CA7-A876-F921DF97448F}"/>
                </a:ext>
              </a:extLst>
            </p:cNvPr>
            <p:cNvSpPr/>
            <p:nvPr/>
          </p:nvSpPr>
          <p:spPr>
            <a:xfrm>
              <a:off x="949501" y="2063747"/>
              <a:ext cx="51251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>
                  <a:latin typeface="+mj-ea"/>
                  <a:ea typeface="+mj-ea"/>
                  <a:cs typeface="조선일보명조" panose="02030304000000000000" pitchFamily="18" charset="-127"/>
                </a:rPr>
                <a:t>청소년 인성교육을 위한</a:t>
              </a:r>
            </a:p>
          </p:txBody>
        </p:sp>
        <p:sp>
          <p:nvSpPr>
            <p:cNvPr id="13" name="액자 12">
              <a:extLst>
                <a:ext uri="{FF2B5EF4-FFF2-40B4-BE49-F238E27FC236}">
                  <a16:creationId xmlns:a16="http://schemas.microsoft.com/office/drawing/2014/main" xmlns="" id="{30FF7EC2-8608-4078-924D-B142AB6AC397}"/>
                </a:ext>
              </a:extLst>
            </p:cNvPr>
            <p:cNvSpPr/>
            <p:nvPr/>
          </p:nvSpPr>
          <p:spPr>
            <a:xfrm>
              <a:off x="1" y="0"/>
              <a:ext cx="12192000" cy="7199313"/>
            </a:xfrm>
            <a:prstGeom prst="frame">
              <a:avLst>
                <a:gd name="adj1" fmla="val 1642"/>
              </a:avLst>
            </a:prstGeom>
            <a:pattFill prst="smCheck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C4D9F9D0-E244-4209-A513-7F6701DF49C9}"/>
              </a:ext>
            </a:extLst>
          </p:cNvPr>
          <p:cNvSpPr/>
          <p:nvPr/>
        </p:nvSpPr>
        <p:spPr>
          <a:xfrm>
            <a:off x="7187792" y="1809554"/>
            <a:ext cx="3336145" cy="33668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69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17EFCF3A-70FA-4C2A-ABDA-4035CC53D732}"/>
              </a:ext>
            </a:extLst>
          </p:cNvPr>
          <p:cNvSpPr/>
          <p:nvPr/>
        </p:nvSpPr>
        <p:spPr>
          <a:xfrm>
            <a:off x="384267" y="378435"/>
            <a:ext cx="10578103" cy="6444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xmlns="" id="{97082ADC-310C-4982-9319-1338EFC5F33D}"/>
              </a:ext>
            </a:extLst>
          </p:cNvPr>
          <p:cNvSpPr/>
          <p:nvPr/>
        </p:nvSpPr>
        <p:spPr>
          <a:xfrm rot="10800000">
            <a:off x="11807734" y="-14317"/>
            <a:ext cx="399040" cy="7213627"/>
          </a:xfrm>
          <a:prstGeom prst="rect">
            <a:avLst/>
          </a:prstGeom>
          <a:solidFill>
            <a:srgbClr val="114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xmlns="" id="{38C9A375-368B-47F3-8AEC-A3078AB627FD}"/>
              </a:ext>
            </a:extLst>
          </p:cNvPr>
          <p:cNvSpPr/>
          <p:nvPr/>
        </p:nvSpPr>
        <p:spPr>
          <a:xfrm rot="10800000">
            <a:off x="11391387" y="-14318"/>
            <a:ext cx="416346" cy="7213627"/>
          </a:xfrm>
          <a:prstGeom prst="rect">
            <a:avLst/>
          </a:prstGeom>
          <a:solidFill>
            <a:srgbClr val="BB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B218A3F5-02DB-4EC4-9C78-039A085C014B}"/>
              </a:ext>
            </a:extLst>
          </p:cNvPr>
          <p:cNvSpPr/>
          <p:nvPr/>
        </p:nvSpPr>
        <p:spPr>
          <a:xfrm rot="5400000">
            <a:off x="5903116" y="-4045255"/>
            <a:ext cx="370481" cy="1219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04AB14-3E3A-4C16-8FCF-E599A3627675}"/>
              </a:ext>
            </a:extLst>
          </p:cNvPr>
          <p:cNvSpPr txBox="1"/>
          <p:nvPr/>
        </p:nvSpPr>
        <p:spPr>
          <a:xfrm>
            <a:off x="1246321" y="2413900"/>
            <a:ext cx="73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3600" b="1" dirty="0">
                <a:solidFill>
                  <a:srgbClr val="BB2B38"/>
                </a:solidFill>
                <a:latin typeface="+mn-ea"/>
                <a:cs typeface="조선일보명조" panose="02030304000000000000" pitchFamily="18" charset="-127"/>
              </a:rPr>
              <a:t>01</a:t>
            </a:r>
            <a:endParaRPr lang="ko-KR" altLang="en-US" sz="3600" b="1" dirty="0">
              <a:solidFill>
                <a:srgbClr val="BB2B38"/>
              </a:solidFill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CC21F72-FA3E-4DD5-9597-AC5BADCB18E2}"/>
              </a:ext>
            </a:extLst>
          </p:cNvPr>
          <p:cNvSpPr txBox="1"/>
          <p:nvPr/>
        </p:nvSpPr>
        <p:spPr>
          <a:xfrm>
            <a:off x="623765" y="3407923"/>
            <a:ext cx="223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rgbClr val="11446C"/>
                </a:solidFill>
                <a:latin typeface="+mn-ea"/>
                <a:cs typeface="조선일보명조" panose="02030304000000000000" pitchFamily="18" charset="-127"/>
              </a:rPr>
              <a:t>제안이유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F3DF7AC-B9FB-47C7-B0EB-904C693205FC}"/>
              </a:ext>
            </a:extLst>
          </p:cNvPr>
          <p:cNvSpPr txBox="1"/>
          <p:nvPr/>
        </p:nvSpPr>
        <p:spPr>
          <a:xfrm>
            <a:off x="3912300" y="2413900"/>
            <a:ext cx="73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3600" b="1" dirty="0">
                <a:solidFill>
                  <a:srgbClr val="BB2B38"/>
                </a:solidFill>
                <a:latin typeface="+mn-ea"/>
                <a:cs typeface="조선일보명조" panose="02030304000000000000" pitchFamily="18" charset="-127"/>
              </a:rPr>
              <a:t>02</a:t>
            </a:r>
            <a:endParaRPr lang="ko-KR" altLang="en-US" sz="3600" b="1" dirty="0">
              <a:solidFill>
                <a:srgbClr val="BB2B38"/>
              </a:solidFill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8B4040A-CDBF-4C91-BA91-14C8A718DB55}"/>
              </a:ext>
            </a:extLst>
          </p:cNvPr>
          <p:cNvSpPr txBox="1"/>
          <p:nvPr/>
        </p:nvSpPr>
        <p:spPr>
          <a:xfrm>
            <a:off x="3289744" y="3407923"/>
            <a:ext cx="223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err="1">
                <a:solidFill>
                  <a:srgbClr val="11446C"/>
                </a:solidFill>
                <a:latin typeface="+mn-ea"/>
                <a:cs typeface="조선일보명조" panose="02030304000000000000" pitchFamily="18" charset="-127"/>
              </a:rPr>
              <a:t>주요골자</a:t>
            </a:r>
            <a:endParaRPr lang="ko-KR" altLang="en-US" sz="4000" b="1" dirty="0">
              <a:solidFill>
                <a:srgbClr val="11446C"/>
              </a:solidFill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2284946-DB07-4BA3-BAF2-D6520CAF182B}"/>
              </a:ext>
            </a:extLst>
          </p:cNvPr>
          <p:cNvSpPr txBox="1"/>
          <p:nvPr/>
        </p:nvSpPr>
        <p:spPr>
          <a:xfrm>
            <a:off x="6578279" y="2413900"/>
            <a:ext cx="73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3600" b="1" dirty="0">
                <a:solidFill>
                  <a:srgbClr val="BB2B38"/>
                </a:solidFill>
                <a:latin typeface="+mn-ea"/>
                <a:cs typeface="조선일보명조" panose="02030304000000000000" pitchFamily="18" charset="-127"/>
              </a:rPr>
              <a:t>03</a:t>
            </a:r>
            <a:endParaRPr lang="ko-KR" altLang="en-US" sz="3600" b="1" dirty="0">
              <a:solidFill>
                <a:srgbClr val="BB2B38"/>
              </a:solidFill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52BD932-F279-486F-A2A0-E871E26135B7}"/>
              </a:ext>
            </a:extLst>
          </p:cNvPr>
          <p:cNvSpPr txBox="1"/>
          <p:nvPr/>
        </p:nvSpPr>
        <p:spPr>
          <a:xfrm>
            <a:off x="5955723" y="3407923"/>
            <a:ext cx="223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rgbClr val="11446C"/>
                </a:solidFill>
                <a:latin typeface="+mn-ea"/>
                <a:cs typeface="조선일보명조" panose="02030304000000000000" pitchFamily="18" charset="-127"/>
              </a:rPr>
              <a:t>기대효과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27797D2-3E2C-46D9-A0BE-CC6EFDF167CB}"/>
              </a:ext>
            </a:extLst>
          </p:cNvPr>
          <p:cNvSpPr txBox="1"/>
          <p:nvPr/>
        </p:nvSpPr>
        <p:spPr>
          <a:xfrm>
            <a:off x="9244258" y="2396621"/>
            <a:ext cx="73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3600" b="1" dirty="0">
                <a:solidFill>
                  <a:srgbClr val="BB2B38"/>
                </a:solidFill>
                <a:latin typeface="+mn-ea"/>
                <a:cs typeface="조선일보명조" panose="02030304000000000000" pitchFamily="18" charset="-127"/>
              </a:rPr>
              <a:t>04</a:t>
            </a:r>
            <a:endParaRPr lang="ko-KR" altLang="en-US" sz="3600" b="1" dirty="0">
              <a:solidFill>
                <a:srgbClr val="BB2B38"/>
              </a:solidFill>
              <a:latin typeface="+mn-ea"/>
              <a:cs typeface="조선일보명조" panose="02030304000000000000" pitchFamily="18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9C5BCA1-00EB-4E61-9D87-8E4D28A552A2}"/>
              </a:ext>
            </a:extLst>
          </p:cNvPr>
          <p:cNvSpPr txBox="1"/>
          <p:nvPr/>
        </p:nvSpPr>
        <p:spPr>
          <a:xfrm>
            <a:off x="8621702" y="3390644"/>
            <a:ext cx="223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rgbClr val="11446C"/>
                </a:solidFill>
                <a:latin typeface="+mn-ea"/>
                <a:cs typeface="조선일보명조" panose="02030304000000000000" pitchFamily="18" charset="-127"/>
              </a:rPr>
              <a:t>질의응답</a:t>
            </a:r>
          </a:p>
        </p:txBody>
      </p:sp>
    </p:spTree>
    <p:extLst>
      <p:ext uri="{BB962C8B-B14F-4D97-AF65-F5344CB8AC3E}">
        <p14:creationId xmlns:p14="http://schemas.microsoft.com/office/powerpoint/2010/main" xmlns="" val="149435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xmlns="" id="{CF5094AD-4E2E-41BC-87CE-7E53E3093AA4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70" name="사각형: 둥근 모서리 69">
              <a:extLst>
                <a:ext uri="{FF2B5EF4-FFF2-40B4-BE49-F238E27FC236}">
                  <a16:creationId xmlns:a16="http://schemas.microsoft.com/office/drawing/2014/main" xmlns="" id="{3527C2D7-AFA6-49C3-9CB1-51441FC39D4A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  <p:sp>
          <p:nvSpPr>
            <p:cNvPr id="71" name="사각형: 둥근 모서리 70">
              <a:extLst>
                <a:ext uri="{FF2B5EF4-FFF2-40B4-BE49-F238E27FC236}">
                  <a16:creationId xmlns:a16="http://schemas.microsoft.com/office/drawing/2014/main" xmlns="" id="{6EB1E668-A26C-403C-8F4B-76C417C034C1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  <p:sp>
          <p:nvSpPr>
            <p:cNvPr id="72" name="사각형: 둥근 모서리 71">
              <a:extLst>
                <a:ext uri="{FF2B5EF4-FFF2-40B4-BE49-F238E27FC236}">
                  <a16:creationId xmlns:a16="http://schemas.microsoft.com/office/drawing/2014/main" xmlns="" id="{EAE3E030-350D-4168-80EE-66B2E14E73C0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054E9886-D519-44B2-9F26-CD773AAFBB4E}"/>
              </a:ext>
            </a:extLst>
          </p:cNvPr>
          <p:cNvSpPr txBox="1"/>
          <p:nvPr/>
        </p:nvSpPr>
        <p:spPr>
          <a:xfrm>
            <a:off x="4654318" y="775027"/>
            <a:ext cx="28833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조선일보명조" panose="02030304000000000000" pitchFamily="18" charset="-127"/>
              </a:rPr>
              <a:t>제안이유</a:t>
            </a: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E6BD889B-2D85-48F3-BEF6-BFF386F9A883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5150FFE2-52E7-497D-B6DB-E4E721A5A7B2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+mj-ea"/>
                <a:ea typeface="+mj-ea"/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xmlns="" id="{25CCDA4B-2EFA-4F16-80EC-47C306B9F07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+mj-ea"/>
                <a:ea typeface="+mj-ea"/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69953DE8-5BE4-4D74-8F77-DD270F364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1146498"/>
            <a:ext cx="3352800" cy="333197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26042E5B-A567-4A15-80E9-B3BEDAC46E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208" t="1606" r="20474" b="-744"/>
          <a:stretch/>
        </p:blipFill>
        <p:spPr>
          <a:xfrm>
            <a:off x="8156102" y="1367774"/>
            <a:ext cx="3816442" cy="379697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C1F61C9E-470D-40C4-8E0D-AAAA30CDC3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045" y="4067032"/>
            <a:ext cx="50482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405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그룹 233">
            <a:extLst>
              <a:ext uri="{FF2B5EF4-FFF2-40B4-BE49-F238E27FC236}">
                <a16:creationId xmlns:a16="http://schemas.microsoft.com/office/drawing/2014/main" xmlns="" id="{E0390800-4C1A-4C68-B777-36D4C189BFB6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35" name="사각형: 둥근 모서리 234">
              <a:extLst>
                <a:ext uri="{FF2B5EF4-FFF2-40B4-BE49-F238E27FC236}">
                  <a16:creationId xmlns:a16="http://schemas.microsoft.com/office/drawing/2014/main" xmlns="" id="{6A156FCA-F629-4A13-8FE8-FAD0327A762E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  <p:sp>
          <p:nvSpPr>
            <p:cNvPr id="236" name="사각형: 둥근 모서리 235">
              <a:extLst>
                <a:ext uri="{FF2B5EF4-FFF2-40B4-BE49-F238E27FC236}">
                  <a16:creationId xmlns:a16="http://schemas.microsoft.com/office/drawing/2014/main" xmlns="" id="{07D0D0A7-90A8-49CB-B18D-250A1EFF96DC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  <p:sp>
          <p:nvSpPr>
            <p:cNvPr id="237" name="사각형: 둥근 모서리 236">
              <a:extLst>
                <a:ext uri="{FF2B5EF4-FFF2-40B4-BE49-F238E27FC236}">
                  <a16:creationId xmlns:a16="http://schemas.microsoft.com/office/drawing/2014/main" xmlns="" id="{E75C20DA-8730-436F-B347-8663191C4A7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j-ea"/>
                <a:ea typeface="+mj-ea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xmlns="" id="{92B7F681-EABA-434A-B972-A81838F96649}"/>
              </a:ext>
            </a:extLst>
          </p:cNvPr>
          <p:cNvSpPr txBox="1"/>
          <p:nvPr/>
        </p:nvSpPr>
        <p:spPr>
          <a:xfrm>
            <a:off x="4654318" y="775027"/>
            <a:ext cx="28833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조선일보명조" panose="02030304000000000000" pitchFamily="18" charset="-127"/>
              </a:rPr>
              <a:t>주요골자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조선일보명조" panose="02030304000000000000" pitchFamily="18" charset="-127"/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xmlns="" id="{C841F3E2-00E5-4279-A776-F3753EB0F037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xmlns="" id="{79C67FD2-D719-4515-84B1-A7BB9C5F27EF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+mj-ea"/>
                <a:ea typeface="+mj-ea"/>
              </a:endParaRPr>
            </a:p>
          </p:txBody>
        </p:sp>
        <p:sp>
          <p:nvSpPr>
            <p:cNvPr id="93" name="직사각형 92">
              <a:extLst>
                <a:ext uri="{FF2B5EF4-FFF2-40B4-BE49-F238E27FC236}">
                  <a16:creationId xmlns:a16="http://schemas.microsoft.com/office/drawing/2014/main" xmlns="" id="{6389474C-2935-4344-BB56-D2C7BFBC5621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+mj-ea"/>
                <a:ea typeface="+mj-ea"/>
              </a:endParaRPr>
            </a:p>
          </p:txBody>
        </p:sp>
      </p:grpSp>
      <p:sp>
        <p:nvSpPr>
          <p:cNvPr id="153" name="직사각형 152">
            <a:extLst>
              <a:ext uri="{FF2B5EF4-FFF2-40B4-BE49-F238E27FC236}">
                <a16:creationId xmlns:a16="http://schemas.microsoft.com/office/drawing/2014/main" xmlns="" id="{E4A2F6E8-283E-4DD2-AD7D-B644EA4E3A5B}"/>
              </a:ext>
            </a:extLst>
          </p:cNvPr>
          <p:cNvSpPr/>
          <p:nvPr/>
        </p:nvSpPr>
        <p:spPr>
          <a:xfrm>
            <a:off x="6039417" y="1400951"/>
            <a:ext cx="107092" cy="5494637"/>
          </a:xfrm>
          <a:prstGeom prst="rect">
            <a:avLst/>
          </a:prstGeom>
          <a:solidFill>
            <a:srgbClr val="042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xmlns="" id="{89ECA39F-5D3A-4E8D-B77A-37532F86885F}"/>
              </a:ext>
            </a:extLst>
          </p:cNvPr>
          <p:cNvSpPr txBox="1"/>
          <p:nvPr/>
        </p:nvSpPr>
        <p:spPr>
          <a:xfrm>
            <a:off x="1148704" y="1140859"/>
            <a:ext cx="3204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srgbClr val="ED1930"/>
                </a:solidFill>
                <a:latin typeface="+mj-ea"/>
                <a:ea typeface="+mj-ea"/>
              </a:rPr>
              <a:t>현행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8842B9B8-FFE8-464E-B355-443CA47ECE6F}"/>
              </a:ext>
            </a:extLst>
          </p:cNvPr>
          <p:cNvSpPr txBox="1"/>
          <p:nvPr/>
        </p:nvSpPr>
        <p:spPr>
          <a:xfrm>
            <a:off x="8130250" y="1135995"/>
            <a:ext cx="198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srgbClr val="063E7B"/>
                </a:solidFill>
                <a:latin typeface="+mj-ea"/>
                <a:ea typeface="+mj-ea"/>
              </a:rPr>
              <a:t>개정안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A1380478-4709-417E-8597-6C9B03338365}"/>
              </a:ext>
            </a:extLst>
          </p:cNvPr>
          <p:cNvSpPr txBox="1"/>
          <p:nvPr/>
        </p:nvSpPr>
        <p:spPr>
          <a:xfrm>
            <a:off x="150726" y="2008061"/>
            <a:ext cx="58409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+mj-ea"/>
                <a:ea typeface="+mj-ea"/>
              </a:rPr>
              <a:t>제</a:t>
            </a:r>
            <a:r>
              <a:rPr lang="en-US" altLang="ko-KR" sz="2000" dirty="0">
                <a:latin typeface="+mj-ea"/>
                <a:ea typeface="+mj-ea"/>
              </a:rPr>
              <a:t>10</a:t>
            </a:r>
            <a:r>
              <a:rPr lang="ko-KR" altLang="en-US" sz="2000" dirty="0">
                <a:latin typeface="+mj-ea"/>
                <a:ea typeface="+mj-ea"/>
              </a:rPr>
              <a:t>조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학교의 인성교육 기준과 운영</a:t>
            </a:r>
            <a:r>
              <a:rPr lang="en-US" altLang="ko-KR" sz="2000" dirty="0">
                <a:latin typeface="+mj-ea"/>
                <a:ea typeface="+mj-ea"/>
              </a:rPr>
              <a:t>) </a:t>
            </a:r>
          </a:p>
          <a:p>
            <a:r>
              <a:rPr lang="en-US" altLang="ko-KR" sz="2000" dirty="0">
                <a:latin typeface="+mj-ea"/>
                <a:ea typeface="+mj-ea"/>
              </a:rPr>
              <a:t>① </a:t>
            </a:r>
            <a:r>
              <a:rPr lang="ko-KR" altLang="en-US" sz="2000" dirty="0">
                <a:latin typeface="+mj-ea"/>
                <a:ea typeface="+mj-ea"/>
              </a:rPr>
              <a:t>교육부장관은 대통령령으로 정하는 바에 따라 학교에 대한 인성교육 목표와 성취 기준을 정한다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② </a:t>
            </a:r>
            <a:r>
              <a:rPr lang="ko-KR" altLang="en-US" sz="2000" dirty="0">
                <a:latin typeface="+mj-ea"/>
                <a:ea typeface="+mj-ea"/>
              </a:rPr>
              <a:t>학교의 장은 제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항에 따른 인성교육의 목표 및 성취 기준과 교육대상의 연령 등을 고려하여 대통령령으로 정하는 바에 따라 매년 인성에 관한 교육계획을 수립하여 교육을 실시하여야 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③ </a:t>
            </a:r>
            <a:r>
              <a:rPr lang="ko-KR" altLang="en-US" sz="2000" dirty="0">
                <a:latin typeface="+mj-ea"/>
                <a:ea typeface="+mj-ea"/>
              </a:rPr>
              <a:t>학교의 장은 인성교육의 핵심 </a:t>
            </a:r>
            <a:r>
              <a:rPr lang="ko-KR" altLang="en-US" sz="2000" dirty="0" err="1">
                <a:latin typeface="+mj-ea"/>
                <a:ea typeface="+mj-ea"/>
              </a:rPr>
              <a:t>가치ㆍ덕목을</a:t>
            </a:r>
            <a:r>
              <a:rPr lang="ko-KR" altLang="en-US" sz="2000" dirty="0">
                <a:latin typeface="+mj-ea"/>
                <a:ea typeface="+mj-ea"/>
              </a:rPr>
              <a:t> 중심으로 학생의 인성 핵심 역량을 함양하는 학교 교육과정을 </a:t>
            </a:r>
            <a:r>
              <a:rPr lang="ko-KR" altLang="en-US" sz="2000" dirty="0" err="1">
                <a:latin typeface="+mj-ea"/>
                <a:ea typeface="+mj-ea"/>
              </a:rPr>
              <a:t>편성ㆍ운영하여야</a:t>
            </a:r>
            <a:r>
              <a:rPr lang="ko-KR" altLang="en-US" sz="2000" dirty="0">
                <a:latin typeface="+mj-ea"/>
                <a:ea typeface="+mj-ea"/>
              </a:rPr>
              <a:t> 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④ </a:t>
            </a:r>
            <a:r>
              <a:rPr lang="ko-KR" altLang="en-US" sz="2000" dirty="0">
                <a:latin typeface="+mj-ea"/>
                <a:ea typeface="+mj-ea"/>
              </a:rPr>
              <a:t>학교의 장은 인성교육 진흥을 위하여 다음 각 호에 따라 </a:t>
            </a:r>
            <a:r>
              <a:rPr lang="ko-KR" altLang="en-US" sz="2000" dirty="0" err="1">
                <a:latin typeface="+mj-ea"/>
                <a:ea typeface="+mj-ea"/>
              </a:rPr>
              <a:t>학교ㆍ가정ㆍ지역사회와의</a:t>
            </a:r>
            <a:r>
              <a:rPr lang="ko-KR" altLang="en-US" sz="2000" dirty="0">
                <a:latin typeface="+mj-ea"/>
                <a:ea typeface="+mj-ea"/>
              </a:rPr>
              <a:t> 연계 방안을 강구하여야 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  <a:endParaRPr lang="ko-KR" altLang="en-US" sz="2000" dirty="0">
              <a:latin typeface="+mj-ea"/>
              <a:ea typeface="+mj-ea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D8E7AE83-3FF7-4B51-ACB4-855C4B545BE5}"/>
              </a:ext>
            </a:extLst>
          </p:cNvPr>
          <p:cNvSpPr txBox="1"/>
          <p:nvPr/>
        </p:nvSpPr>
        <p:spPr>
          <a:xfrm>
            <a:off x="6308830" y="1910300"/>
            <a:ext cx="5860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+mj-ea"/>
                <a:ea typeface="+mj-ea"/>
              </a:rPr>
              <a:t>제</a:t>
            </a:r>
            <a:r>
              <a:rPr lang="en-US" altLang="ko-KR" sz="2000" dirty="0">
                <a:latin typeface="+mj-ea"/>
                <a:ea typeface="+mj-ea"/>
              </a:rPr>
              <a:t>10</a:t>
            </a:r>
            <a:r>
              <a:rPr lang="ko-KR" altLang="en-US" sz="2000" dirty="0">
                <a:latin typeface="+mj-ea"/>
                <a:ea typeface="+mj-ea"/>
              </a:rPr>
              <a:t>조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학교의 인성교육 기준과 운영</a:t>
            </a:r>
            <a:r>
              <a:rPr lang="en-US" altLang="ko-KR" sz="2000" dirty="0">
                <a:latin typeface="+mj-ea"/>
                <a:ea typeface="+mj-ea"/>
              </a:rPr>
              <a:t>) </a:t>
            </a:r>
          </a:p>
          <a:p>
            <a:r>
              <a:rPr lang="en-US" altLang="ko-KR" sz="2000" dirty="0">
                <a:latin typeface="+mj-ea"/>
                <a:ea typeface="+mj-ea"/>
              </a:rPr>
              <a:t>① </a:t>
            </a:r>
            <a:r>
              <a:rPr lang="ko-KR" altLang="en-US" sz="2000" dirty="0">
                <a:latin typeface="+mj-ea"/>
                <a:ea typeface="+mj-ea"/>
              </a:rPr>
              <a:t>교육부장관은 대통령령으로 정하는 바에 따라 학교에 대한 인성교육 목표와 성취 기준을 정한다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② </a:t>
            </a:r>
            <a:r>
              <a:rPr lang="ko-KR" altLang="en-US" sz="2000" dirty="0">
                <a:latin typeface="+mj-ea"/>
                <a:ea typeface="+mj-ea"/>
              </a:rPr>
              <a:t>학교의 장은 제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항에 따른 인성교육의 목표 및 성취 기준과 교육대상의 연령 등을 고려하여 대통령령으로 정하는 바에 따라 매년 인성에 관한 교육계획을 수립하여 교육을 실시하여야 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③ </a:t>
            </a:r>
            <a:r>
              <a:rPr lang="ko-KR" altLang="en-US" sz="2000" dirty="0">
                <a:latin typeface="+mj-ea"/>
                <a:ea typeface="+mj-ea"/>
              </a:rPr>
              <a:t>학교의 장은 </a:t>
            </a:r>
            <a:r>
              <a:rPr lang="ko-KR" altLang="en-US" sz="2000" b="1" u="sng" dirty="0">
                <a:latin typeface="+mj-ea"/>
                <a:ea typeface="+mj-ea"/>
              </a:rPr>
              <a:t>시민교육</a:t>
            </a:r>
            <a:r>
              <a:rPr lang="en-US" altLang="ko-KR" sz="2000" b="1" u="sng" dirty="0">
                <a:latin typeface="+mj-ea"/>
                <a:ea typeface="+mj-ea"/>
              </a:rPr>
              <a:t>, </a:t>
            </a:r>
            <a:r>
              <a:rPr lang="ko-KR" altLang="en-US" sz="2000" b="1" u="sng" dirty="0">
                <a:latin typeface="+mj-ea"/>
                <a:ea typeface="+mj-ea"/>
              </a:rPr>
              <a:t>지속가능한 발전교육을 포함하여 학교교육과정을 편성하고 이를 중심으로 인성교육의 핵심 </a:t>
            </a:r>
            <a:r>
              <a:rPr lang="ko-KR" altLang="en-US" sz="2000" b="1" u="sng" dirty="0" err="1">
                <a:latin typeface="+mj-ea"/>
                <a:ea typeface="+mj-ea"/>
              </a:rPr>
              <a:t>가치ㆍ덕목을</a:t>
            </a:r>
            <a:r>
              <a:rPr lang="ko-KR" altLang="en-US" sz="2000" b="1" u="sng" dirty="0">
                <a:latin typeface="+mj-ea"/>
                <a:ea typeface="+mj-ea"/>
              </a:rPr>
              <a:t> 함양시킬 수 있는 학교 교육과정으로 운영하여야 한다</a:t>
            </a:r>
            <a:r>
              <a:rPr lang="en-US" altLang="ko-KR" sz="2000" u="sng" dirty="0">
                <a:latin typeface="+mj-ea"/>
                <a:ea typeface="+mj-ea"/>
              </a:rPr>
              <a:t>.</a:t>
            </a:r>
          </a:p>
          <a:p>
            <a:r>
              <a:rPr lang="en-US" altLang="ko-KR" sz="2000" dirty="0">
                <a:latin typeface="+mj-ea"/>
                <a:ea typeface="+mj-ea"/>
              </a:rPr>
              <a:t>④ </a:t>
            </a:r>
            <a:r>
              <a:rPr lang="ko-KR" altLang="en-US" sz="2000" dirty="0">
                <a:latin typeface="+mj-ea"/>
                <a:ea typeface="+mj-ea"/>
              </a:rPr>
              <a:t>학교의 장은 인성교육 진흥을 위하여 다음 각 호에 따라 </a:t>
            </a:r>
            <a:r>
              <a:rPr lang="ko-KR" altLang="en-US" sz="2000" dirty="0" err="1">
                <a:latin typeface="+mj-ea"/>
                <a:ea typeface="+mj-ea"/>
              </a:rPr>
              <a:t>학교ㆍ가정ㆍ지역사회와의</a:t>
            </a:r>
            <a:r>
              <a:rPr lang="ko-KR" altLang="en-US" sz="2000" dirty="0">
                <a:latin typeface="+mj-ea"/>
                <a:ea typeface="+mj-ea"/>
              </a:rPr>
              <a:t> 연계 방안을 강구하여야 한다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  <a:endParaRPr lang="ko-KR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59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:a16="http://schemas.microsoft.com/office/drawing/2014/main" xmlns="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:a16="http://schemas.microsoft.com/office/drawing/2014/main" xmlns="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n-ea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:a16="http://schemas.microsoft.com/office/drawing/2014/main" xmlns="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n-ea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xmlns="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+mn-ea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7F0829C-FB9A-4F8C-98BA-997DEABEDC30}"/>
              </a:ext>
            </a:extLst>
          </p:cNvPr>
          <p:cNvSpPr txBox="1"/>
          <p:nvPr/>
        </p:nvSpPr>
        <p:spPr>
          <a:xfrm>
            <a:off x="4841356" y="775027"/>
            <a:ext cx="28833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조선일보명조" panose="02030304000000000000" pitchFamily="18" charset="-127"/>
              </a:rPr>
              <a:t>기대효과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xmlns="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xmlns="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13724629-C0E8-46B3-992A-4B48486E556A}"/>
              </a:ext>
            </a:extLst>
          </p:cNvPr>
          <p:cNvGrpSpPr/>
          <p:nvPr/>
        </p:nvGrpSpPr>
        <p:grpSpPr>
          <a:xfrm>
            <a:off x="376674" y="1687233"/>
            <a:ext cx="11012992" cy="4932646"/>
            <a:chOff x="759461" y="2428240"/>
            <a:chExt cx="7754619" cy="4040824"/>
          </a:xfrm>
        </p:grpSpPr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xmlns="" id="{D824E062-748D-4AE3-B58F-114BA3E7319F}"/>
                </a:ext>
              </a:extLst>
            </p:cNvPr>
            <p:cNvGrpSpPr/>
            <p:nvPr/>
          </p:nvGrpSpPr>
          <p:grpSpPr>
            <a:xfrm>
              <a:off x="761999" y="2428240"/>
              <a:ext cx="7752081" cy="4040824"/>
              <a:chOff x="761999" y="2428240"/>
              <a:chExt cx="7752081" cy="4040824"/>
            </a:xfrm>
          </p:grpSpPr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xmlns="" id="{C28AFD37-3E83-43DD-8BB0-D7C8E11BCCA6}"/>
                  </a:ext>
                </a:extLst>
              </p:cNvPr>
              <p:cNvSpPr/>
              <p:nvPr/>
            </p:nvSpPr>
            <p:spPr>
              <a:xfrm>
                <a:off x="762000" y="2428240"/>
                <a:ext cx="7752080" cy="40408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각 삼각형 37">
                <a:extLst>
                  <a:ext uri="{FF2B5EF4-FFF2-40B4-BE49-F238E27FC236}">
                    <a16:creationId xmlns:a16="http://schemas.microsoft.com/office/drawing/2014/main" xmlns="" id="{086C2C00-FCB9-4498-944A-13E86ACC8F54}"/>
                  </a:ext>
                </a:extLst>
              </p:cNvPr>
              <p:cNvSpPr/>
              <p:nvPr/>
            </p:nvSpPr>
            <p:spPr>
              <a:xfrm rot="5400000">
                <a:off x="761999" y="2428240"/>
                <a:ext cx="305995" cy="305995"/>
              </a:xfrm>
              <a:prstGeom prst="rtTriangle">
                <a:avLst/>
              </a:prstGeom>
              <a:solidFill>
                <a:srgbClr val="3D4B52"/>
              </a:solidFill>
              <a:ln>
                <a:solidFill>
                  <a:srgbClr val="3D4B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6" name="직각 삼각형 79">
              <a:extLst>
                <a:ext uri="{FF2B5EF4-FFF2-40B4-BE49-F238E27FC236}">
                  <a16:creationId xmlns:a16="http://schemas.microsoft.com/office/drawing/2014/main" xmlns="" id="{0A09A6E6-B19A-4FC5-A366-5022D18CD9D9}"/>
                </a:ext>
              </a:extLst>
            </p:cNvPr>
            <p:cNvSpPr/>
            <p:nvPr/>
          </p:nvSpPr>
          <p:spPr>
            <a:xfrm rot="16200000">
              <a:off x="739103" y="2452408"/>
              <a:ext cx="356870" cy="316154"/>
            </a:xfrm>
            <a:custGeom>
              <a:avLst/>
              <a:gdLst>
                <a:gd name="connsiteX0" fmla="*/ 0 w 305995"/>
                <a:gd name="connsiteY0" fmla="*/ 305995 h 305995"/>
                <a:gd name="connsiteX1" fmla="*/ 0 w 305995"/>
                <a:gd name="connsiteY1" fmla="*/ 0 h 305995"/>
                <a:gd name="connsiteX2" fmla="*/ 305995 w 305995"/>
                <a:gd name="connsiteY2" fmla="*/ 305995 h 305995"/>
                <a:gd name="connsiteX3" fmla="*/ 0 w 305995"/>
                <a:gd name="connsiteY3" fmla="*/ 305995 h 305995"/>
                <a:gd name="connsiteX0" fmla="*/ 0 w 341555"/>
                <a:gd name="connsiteY0" fmla="*/ 224715 h 305995"/>
                <a:gd name="connsiteX1" fmla="*/ 35560 w 341555"/>
                <a:gd name="connsiteY1" fmla="*/ 0 h 305995"/>
                <a:gd name="connsiteX2" fmla="*/ 341555 w 341555"/>
                <a:gd name="connsiteY2" fmla="*/ 305995 h 305995"/>
                <a:gd name="connsiteX3" fmla="*/ 0 w 341555"/>
                <a:gd name="connsiteY3" fmla="*/ 224715 h 305995"/>
                <a:gd name="connsiteX0" fmla="*/ 0 w 341555"/>
                <a:gd name="connsiteY0" fmla="*/ 224715 h 305995"/>
                <a:gd name="connsiteX1" fmla="*/ 35560 w 341555"/>
                <a:gd name="connsiteY1" fmla="*/ 0 h 305995"/>
                <a:gd name="connsiteX2" fmla="*/ 341555 w 341555"/>
                <a:gd name="connsiteY2" fmla="*/ 305995 h 305995"/>
                <a:gd name="connsiteX3" fmla="*/ 0 w 341555"/>
                <a:gd name="connsiteY3" fmla="*/ 224715 h 305995"/>
                <a:gd name="connsiteX0" fmla="*/ 0 w 337947"/>
                <a:gd name="connsiteY0" fmla="*/ 224715 h 313615"/>
                <a:gd name="connsiteX1" fmla="*/ 35560 w 337947"/>
                <a:gd name="connsiteY1" fmla="*/ 0 h 313615"/>
                <a:gd name="connsiteX2" fmla="*/ 337947 w 337947"/>
                <a:gd name="connsiteY2" fmla="*/ 313615 h 313615"/>
                <a:gd name="connsiteX3" fmla="*/ 0 w 337947"/>
                <a:gd name="connsiteY3" fmla="*/ 224715 h 313615"/>
                <a:gd name="connsiteX0" fmla="*/ 0 w 337947"/>
                <a:gd name="connsiteY0" fmla="*/ 242495 h 331395"/>
                <a:gd name="connsiteX1" fmla="*/ 37965 w 337947"/>
                <a:gd name="connsiteY1" fmla="*/ 0 h 331395"/>
                <a:gd name="connsiteX2" fmla="*/ 337947 w 337947"/>
                <a:gd name="connsiteY2" fmla="*/ 331395 h 331395"/>
                <a:gd name="connsiteX3" fmla="*/ 0 w 337947"/>
                <a:gd name="connsiteY3" fmla="*/ 242495 h 331395"/>
                <a:gd name="connsiteX0" fmla="*/ 0 w 337947"/>
                <a:gd name="connsiteY0" fmla="*/ 231065 h 319965"/>
                <a:gd name="connsiteX1" fmla="*/ 37965 w 337947"/>
                <a:gd name="connsiteY1" fmla="*/ 0 h 319965"/>
                <a:gd name="connsiteX2" fmla="*/ 337947 w 337947"/>
                <a:gd name="connsiteY2" fmla="*/ 319965 h 319965"/>
                <a:gd name="connsiteX3" fmla="*/ 0 w 337947"/>
                <a:gd name="connsiteY3" fmla="*/ 231065 h 319965"/>
                <a:gd name="connsiteX0" fmla="*/ 0 w 337947"/>
                <a:gd name="connsiteY0" fmla="*/ 227255 h 316155"/>
                <a:gd name="connsiteX1" fmla="*/ 39769 w 337947"/>
                <a:gd name="connsiteY1" fmla="*/ 0 h 316155"/>
                <a:gd name="connsiteX2" fmla="*/ 337947 w 337947"/>
                <a:gd name="connsiteY2" fmla="*/ 316155 h 316155"/>
                <a:gd name="connsiteX3" fmla="*/ 0 w 337947"/>
                <a:gd name="connsiteY3" fmla="*/ 227255 h 31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947" h="316155">
                  <a:moveTo>
                    <a:pt x="0" y="227255"/>
                  </a:moveTo>
                  <a:lnTo>
                    <a:pt x="39769" y="0"/>
                  </a:lnTo>
                  <a:lnTo>
                    <a:pt x="337947" y="316155"/>
                  </a:lnTo>
                  <a:lnTo>
                    <a:pt x="0" y="227255"/>
                  </a:lnTo>
                  <a:close/>
                </a:path>
              </a:pathLst>
            </a:custGeom>
            <a:solidFill>
              <a:srgbClr val="E2E2E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xmlns="" id="{08B8C5CF-39D3-40A5-A564-4594BF528DCB}"/>
              </a:ext>
            </a:extLst>
          </p:cNvPr>
          <p:cNvGrpSpPr/>
          <p:nvPr/>
        </p:nvGrpSpPr>
        <p:grpSpPr>
          <a:xfrm>
            <a:off x="1222555" y="1734140"/>
            <a:ext cx="4956666" cy="2151347"/>
            <a:chOff x="1196914" y="3529504"/>
            <a:chExt cx="1734035" cy="1541809"/>
          </a:xfrm>
        </p:grpSpPr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xmlns="" id="{799DEFF5-0EFE-4E03-B78B-2A43029B65D9}"/>
                </a:ext>
              </a:extLst>
            </p:cNvPr>
            <p:cNvGrpSpPr/>
            <p:nvPr/>
          </p:nvGrpSpPr>
          <p:grpSpPr>
            <a:xfrm>
              <a:off x="1357811" y="3529504"/>
              <a:ext cx="1412240" cy="1541809"/>
              <a:chOff x="2164186" y="2258053"/>
              <a:chExt cx="1412240" cy="1181523"/>
            </a:xfrm>
          </p:grpSpPr>
          <p:cxnSp>
            <p:nvCxnSpPr>
              <p:cNvPr id="64" name="직선 연결선 63">
                <a:extLst>
                  <a:ext uri="{FF2B5EF4-FFF2-40B4-BE49-F238E27FC236}">
                    <a16:creationId xmlns:a16="http://schemas.microsoft.com/office/drawing/2014/main" xmlns="" id="{BE6040BE-779C-4A75-AE56-4AD1A2371F79}"/>
                  </a:ext>
                </a:extLst>
              </p:cNvPr>
              <p:cNvCxnSpPr/>
              <p:nvPr/>
            </p:nvCxnSpPr>
            <p:spPr>
              <a:xfrm>
                <a:off x="2255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64">
                <a:extLst>
                  <a:ext uri="{FF2B5EF4-FFF2-40B4-BE49-F238E27FC236}">
                    <a16:creationId xmlns:a16="http://schemas.microsoft.com/office/drawing/2014/main" xmlns="" id="{F04B5D3E-0D85-498D-B13E-58012DA57824}"/>
                  </a:ext>
                </a:extLst>
              </p:cNvPr>
              <p:cNvCxnSpPr/>
              <p:nvPr/>
            </p:nvCxnSpPr>
            <p:spPr>
              <a:xfrm>
                <a:off x="2357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연결선 65">
                <a:extLst>
                  <a:ext uri="{FF2B5EF4-FFF2-40B4-BE49-F238E27FC236}">
                    <a16:creationId xmlns:a16="http://schemas.microsoft.com/office/drawing/2014/main" xmlns="" id="{61917BEC-501F-4FC3-A08B-0AAD048A66A3}"/>
                  </a:ext>
                </a:extLst>
              </p:cNvPr>
              <p:cNvCxnSpPr/>
              <p:nvPr/>
            </p:nvCxnSpPr>
            <p:spPr>
              <a:xfrm>
                <a:off x="2458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직선 연결선 66">
                <a:extLst>
                  <a:ext uri="{FF2B5EF4-FFF2-40B4-BE49-F238E27FC236}">
                    <a16:creationId xmlns:a16="http://schemas.microsoft.com/office/drawing/2014/main" xmlns="" id="{750E5146-E248-4AAD-9E77-97EFB647F35F}"/>
                  </a:ext>
                </a:extLst>
              </p:cNvPr>
              <p:cNvCxnSpPr/>
              <p:nvPr/>
            </p:nvCxnSpPr>
            <p:spPr>
              <a:xfrm>
                <a:off x="2560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직선 연결선 67">
                <a:extLst>
                  <a:ext uri="{FF2B5EF4-FFF2-40B4-BE49-F238E27FC236}">
                    <a16:creationId xmlns:a16="http://schemas.microsoft.com/office/drawing/2014/main" xmlns="" id="{0D019F99-498A-401F-9F7E-137B11740B09}"/>
                  </a:ext>
                </a:extLst>
              </p:cNvPr>
              <p:cNvCxnSpPr/>
              <p:nvPr/>
            </p:nvCxnSpPr>
            <p:spPr>
              <a:xfrm>
                <a:off x="2662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연결선 68">
                <a:extLst>
                  <a:ext uri="{FF2B5EF4-FFF2-40B4-BE49-F238E27FC236}">
                    <a16:creationId xmlns:a16="http://schemas.microsoft.com/office/drawing/2014/main" xmlns="" id="{CB05780A-8A3F-4DA8-8033-4CEA86B9BD03}"/>
                  </a:ext>
                </a:extLst>
              </p:cNvPr>
              <p:cNvCxnSpPr/>
              <p:nvPr/>
            </p:nvCxnSpPr>
            <p:spPr>
              <a:xfrm>
                <a:off x="2763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연결선 69">
                <a:extLst>
                  <a:ext uri="{FF2B5EF4-FFF2-40B4-BE49-F238E27FC236}">
                    <a16:creationId xmlns:a16="http://schemas.microsoft.com/office/drawing/2014/main" xmlns="" id="{1C0976E7-08EA-4C44-871A-EC76DB9D5774}"/>
                  </a:ext>
                </a:extLst>
              </p:cNvPr>
              <p:cNvCxnSpPr/>
              <p:nvPr/>
            </p:nvCxnSpPr>
            <p:spPr>
              <a:xfrm>
                <a:off x="2865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직선 연결선 70">
                <a:extLst>
                  <a:ext uri="{FF2B5EF4-FFF2-40B4-BE49-F238E27FC236}">
                    <a16:creationId xmlns:a16="http://schemas.microsoft.com/office/drawing/2014/main" xmlns="" id="{3904794F-3C19-4172-8F37-EE250CCFA6C2}"/>
                  </a:ext>
                </a:extLst>
              </p:cNvPr>
              <p:cNvCxnSpPr/>
              <p:nvPr/>
            </p:nvCxnSpPr>
            <p:spPr>
              <a:xfrm>
                <a:off x="2966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직선 연결선 71">
                <a:extLst>
                  <a:ext uri="{FF2B5EF4-FFF2-40B4-BE49-F238E27FC236}">
                    <a16:creationId xmlns:a16="http://schemas.microsoft.com/office/drawing/2014/main" xmlns="" id="{B4D85916-1B80-4D8C-A56C-FA445C8A6BE3}"/>
                  </a:ext>
                </a:extLst>
              </p:cNvPr>
              <p:cNvCxnSpPr/>
              <p:nvPr/>
            </p:nvCxnSpPr>
            <p:spPr>
              <a:xfrm>
                <a:off x="3068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직선 연결선 72">
                <a:extLst>
                  <a:ext uri="{FF2B5EF4-FFF2-40B4-BE49-F238E27FC236}">
                    <a16:creationId xmlns:a16="http://schemas.microsoft.com/office/drawing/2014/main" xmlns="" id="{9263BB1F-165E-461A-B83D-475691DD4E9A}"/>
                  </a:ext>
                </a:extLst>
              </p:cNvPr>
              <p:cNvCxnSpPr/>
              <p:nvPr/>
            </p:nvCxnSpPr>
            <p:spPr>
              <a:xfrm>
                <a:off x="3170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73">
                <a:extLst>
                  <a:ext uri="{FF2B5EF4-FFF2-40B4-BE49-F238E27FC236}">
                    <a16:creationId xmlns:a16="http://schemas.microsoft.com/office/drawing/2014/main" xmlns="" id="{39C1FB82-3C6A-412B-9C6B-3D947AF9C2CD}"/>
                  </a:ext>
                </a:extLst>
              </p:cNvPr>
              <p:cNvCxnSpPr/>
              <p:nvPr/>
            </p:nvCxnSpPr>
            <p:spPr>
              <a:xfrm>
                <a:off x="3271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>
                <a:extLst>
                  <a:ext uri="{FF2B5EF4-FFF2-40B4-BE49-F238E27FC236}">
                    <a16:creationId xmlns:a16="http://schemas.microsoft.com/office/drawing/2014/main" xmlns="" id="{4C9C9632-D9C6-4DB0-AC0D-BAA6C05C0CC6}"/>
                  </a:ext>
                </a:extLst>
              </p:cNvPr>
              <p:cNvCxnSpPr/>
              <p:nvPr/>
            </p:nvCxnSpPr>
            <p:spPr>
              <a:xfrm>
                <a:off x="3373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75">
                <a:extLst>
                  <a:ext uri="{FF2B5EF4-FFF2-40B4-BE49-F238E27FC236}">
                    <a16:creationId xmlns:a16="http://schemas.microsoft.com/office/drawing/2014/main" xmlns="" id="{EBE06564-4AC7-4C09-BDDB-C9CBAADA573C}"/>
                  </a:ext>
                </a:extLst>
              </p:cNvPr>
              <p:cNvCxnSpPr/>
              <p:nvPr/>
            </p:nvCxnSpPr>
            <p:spPr>
              <a:xfrm>
                <a:off x="3474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직선 연결선 76">
                <a:extLst>
                  <a:ext uri="{FF2B5EF4-FFF2-40B4-BE49-F238E27FC236}">
                    <a16:creationId xmlns:a16="http://schemas.microsoft.com/office/drawing/2014/main" xmlns="" id="{84CC7745-8554-4DB1-830D-FA4A318EA7D4}"/>
                  </a:ext>
                </a:extLst>
              </p:cNvPr>
              <p:cNvCxnSpPr/>
              <p:nvPr/>
            </p:nvCxnSpPr>
            <p:spPr>
              <a:xfrm>
                <a:off x="3576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연결선 77">
                <a:extLst>
                  <a:ext uri="{FF2B5EF4-FFF2-40B4-BE49-F238E27FC236}">
                    <a16:creationId xmlns:a16="http://schemas.microsoft.com/office/drawing/2014/main" xmlns="" id="{B3D3AAE3-F5C1-4490-817B-8CDE38247FC0}"/>
                  </a:ext>
                </a:extLst>
              </p:cNvPr>
              <p:cNvCxnSpPr/>
              <p:nvPr/>
            </p:nvCxnSpPr>
            <p:spPr>
              <a:xfrm>
                <a:off x="216418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xmlns="" id="{DE4F9C39-3ECE-4AAA-B5CF-CD056ADDCEE6}"/>
                </a:ext>
              </a:extLst>
            </p:cNvPr>
            <p:cNvGrpSpPr/>
            <p:nvPr/>
          </p:nvGrpSpPr>
          <p:grpSpPr>
            <a:xfrm>
              <a:off x="1196914" y="3639607"/>
              <a:ext cx="1734035" cy="1315792"/>
              <a:chOff x="1874626" y="2368156"/>
              <a:chExt cx="1945534" cy="1315792"/>
            </a:xfrm>
          </p:grpSpPr>
          <p:cxnSp>
            <p:nvCxnSpPr>
              <p:cNvPr id="42" name="직선 연결선 41">
                <a:extLst>
                  <a:ext uri="{FF2B5EF4-FFF2-40B4-BE49-F238E27FC236}">
                    <a16:creationId xmlns:a16="http://schemas.microsoft.com/office/drawing/2014/main" xmlns="" id="{C6985490-6566-40D5-B4E3-02D592B06444}"/>
                  </a:ext>
                </a:extLst>
              </p:cNvPr>
              <p:cNvCxnSpPr/>
              <p:nvPr/>
            </p:nvCxnSpPr>
            <p:spPr>
              <a:xfrm>
                <a:off x="1874626" y="261199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>
                <a:extLst>
                  <a:ext uri="{FF2B5EF4-FFF2-40B4-BE49-F238E27FC236}">
                    <a16:creationId xmlns:a16="http://schemas.microsoft.com/office/drawing/2014/main" xmlns="" id="{16B72F2A-F129-435F-9566-D9C7AE8461AB}"/>
                  </a:ext>
                </a:extLst>
              </p:cNvPr>
              <p:cNvCxnSpPr/>
              <p:nvPr/>
            </p:nvCxnSpPr>
            <p:spPr>
              <a:xfrm>
                <a:off x="1874626" y="255103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43">
                <a:extLst>
                  <a:ext uri="{FF2B5EF4-FFF2-40B4-BE49-F238E27FC236}">
                    <a16:creationId xmlns:a16="http://schemas.microsoft.com/office/drawing/2014/main" xmlns="" id="{6A8EF64A-A593-413E-922D-866E5F103A8A}"/>
                  </a:ext>
                </a:extLst>
              </p:cNvPr>
              <p:cNvCxnSpPr/>
              <p:nvPr/>
            </p:nvCxnSpPr>
            <p:spPr>
              <a:xfrm>
                <a:off x="1874626" y="249007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>
                <a:extLst>
                  <a:ext uri="{FF2B5EF4-FFF2-40B4-BE49-F238E27FC236}">
                    <a16:creationId xmlns:a16="http://schemas.microsoft.com/office/drawing/2014/main" xmlns="" id="{787E20BD-34E0-43B8-85BD-9E1EF48FB0E1}"/>
                  </a:ext>
                </a:extLst>
              </p:cNvPr>
              <p:cNvCxnSpPr/>
              <p:nvPr/>
            </p:nvCxnSpPr>
            <p:spPr>
              <a:xfrm>
                <a:off x="1874626" y="242911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45">
                <a:extLst>
                  <a:ext uri="{FF2B5EF4-FFF2-40B4-BE49-F238E27FC236}">
                    <a16:creationId xmlns:a16="http://schemas.microsoft.com/office/drawing/2014/main" xmlns="" id="{2F786F31-D9F0-404A-959C-26441C4BC9BD}"/>
                  </a:ext>
                </a:extLst>
              </p:cNvPr>
              <p:cNvCxnSpPr/>
              <p:nvPr/>
            </p:nvCxnSpPr>
            <p:spPr>
              <a:xfrm>
                <a:off x="1874626" y="236815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46">
                <a:extLst>
                  <a:ext uri="{FF2B5EF4-FFF2-40B4-BE49-F238E27FC236}">
                    <a16:creationId xmlns:a16="http://schemas.microsoft.com/office/drawing/2014/main" xmlns="" id="{A5F0562D-5BB4-43BD-B6BA-A1BA4AC0EE13}"/>
                  </a:ext>
                </a:extLst>
              </p:cNvPr>
              <p:cNvCxnSpPr/>
              <p:nvPr/>
            </p:nvCxnSpPr>
            <p:spPr>
              <a:xfrm>
                <a:off x="1874626" y="26902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>
                <a:extLst>
                  <a:ext uri="{FF2B5EF4-FFF2-40B4-BE49-F238E27FC236}">
                    <a16:creationId xmlns:a16="http://schemas.microsoft.com/office/drawing/2014/main" xmlns="" id="{25182354-385E-4A10-91F6-4ED8EB6E484C}"/>
                  </a:ext>
                </a:extLst>
              </p:cNvPr>
              <p:cNvCxnSpPr/>
              <p:nvPr/>
            </p:nvCxnSpPr>
            <p:spPr>
              <a:xfrm>
                <a:off x="1874626" y="27612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연결선 48">
                <a:extLst>
                  <a:ext uri="{FF2B5EF4-FFF2-40B4-BE49-F238E27FC236}">
                    <a16:creationId xmlns:a16="http://schemas.microsoft.com/office/drawing/2014/main" xmlns="" id="{2FAC6F58-AF9E-4C0C-8351-2972954FF5C2}"/>
                  </a:ext>
                </a:extLst>
              </p:cNvPr>
              <p:cNvCxnSpPr/>
              <p:nvPr/>
            </p:nvCxnSpPr>
            <p:spPr>
              <a:xfrm>
                <a:off x="1874626" y="28321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연결선 49">
                <a:extLst>
                  <a:ext uri="{FF2B5EF4-FFF2-40B4-BE49-F238E27FC236}">
                    <a16:creationId xmlns:a16="http://schemas.microsoft.com/office/drawing/2014/main" xmlns="" id="{4FB0A3C6-55D1-46DF-8B12-9AAC1C87E388}"/>
                  </a:ext>
                </a:extLst>
              </p:cNvPr>
              <p:cNvCxnSpPr/>
              <p:nvPr/>
            </p:nvCxnSpPr>
            <p:spPr>
              <a:xfrm>
                <a:off x="1874626" y="29031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직선 연결선 50">
                <a:extLst>
                  <a:ext uri="{FF2B5EF4-FFF2-40B4-BE49-F238E27FC236}">
                    <a16:creationId xmlns:a16="http://schemas.microsoft.com/office/drawing/2014/main" xmlns="" id="{A041DA9F-0645-4E27-B3EB-FD1B603670B0}"/>
                  </a:ext>
                </a:extLst>
              </p:cNvPr>
              <p:cNvCxnSpPr/>
              <p:nvPr/>
            </p:nvCxnSpPr>
            <p:spPr>
              <a:xfrm>
                <a:off x="1874626" y="29741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>
                <a:extLst>
                  <a:ext uri="{FF2B5EF4-FFF2-40B4-BE49-F238E27FC236}">
                    <a16:creationId xmlns:a16="http://schemas.microsoft.com/office/drawing/2014/main" xmlns="" id="{365F1E4E-0B9E-4FE2-93A7-645C4C5A33E8}"/>
                  </a:ext>
                </a:extLst>
              </p:cNvPr>
              <p:cNvCxnSpPr/>
              <p:nvPr/>
            </p:nvCxnSpPr>
            <p:spPr>
              <a:xfrm>
                <a:off x="1874626" y="30451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직선 연결선 52">
                <a:extLst>
                  <a:ext uri="{FF2B5EF4-FFF2-40B4-BE49-F238E27FC236}">
                    <a16:creationId xmlns:a16="http://schemas.microsoft.com/office/drawing/2014/main" xmlns="" id="{8367F8A3-D879-4287-A698-C73413610687}"/>
                  </a:ext>
                </a:extLst>
              </p:cNvPr>
              <p:cNvCxnSpPr/>
              <p:nvPr/>
            </p:nvCxnSpPr>
            <p:spPr>
              <a:xfrm>
                <a:off x="1874626" y="31161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연결선 53">
                <a:extLst>
                  <a:ext uri="{FF2B5EF4-FFF2-40B4-BE49-F238E27FC236}">
                    <a16:creationId xmlns:a16="http://schemas.microsoft.com/office/drawing/2014/main" xmlns="" id="{683D6A67-0FD1-4919-B8B0-30D432F52D31}"/>
                  </a:ext>
                </a:extLst>
              </p:cNvPr>
              <p:cNvCxnSpPr/>
              <p:nvPr/>
            </p:nvCxnSpPr>
            <p:spPr>
              <a:xfrm>
                <a:off x="1874626" y="31870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연결선 54">
                <a:extLst>
                  <a:ext uri="{FF2B5EF4-FFF2-40B4-BE49-F238E27FC236}">
                    <a16:creationId xmlns:a16="http://schemas.microsoft.com/office/drawing/2014/main" xmlns="" id="{2CB0E629-D288-46C7-80EB-CE3786A1B401}"/>
                  </a:ext>
                </a:extLst>
              </p:cNvPr>
              <p:cNvCxnSpPr/>
              <p:nvPr/>
            </p:nvCxnSpPr>
            <p:spPr>
              <a:xfrm>
                <a:off x="1874626" y="32580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>
                <a:extLst>
                  <a:ext uri="{FF2B5EF4-FFF2-40B4-BE49-F238E27FC236}">
                    <a16:creationId xmlns:a16="http://schemas.microsoft.com/office/drawing/2014/main" xmlns="" id="{76A2DA51-619A-4A45-9777-74C8B3A47B99}"/>
                  </a:ext>
                </a:extLst>
              </p:cNvPr>
              <p:cNvCxnSpPr/>
              <p:nvPr/>
            </p:nvCxnSpPr>
            <p:spPr>
              <a:xfrm>
                <a:off x="1874626" y="33290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>
                <a:extLst>
                  <a:ext uri="{FF2B5EF4-FFF2-40B4-BE49-F238E27FC236}">
                    <a16:creationId xmlns:a16="http://schemas.microsoft.com/office/drawing/2014/main" xmlns="" id="{8B3FEC18-F675-4FB9-99FE-C482941603E5}"/>
                  </a:ext>
                </a:extLst>
              </p:cNvPr>
              <p:cNvCxnSpPr/>
              <p:nvPr/>
            </p:nvCxnSpPr>
            <p:spPr>
              <a:xfrm>
                <a:off x="1874626" y="34000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>
                <a:extLst>
                  <a:ext uri="{FF2B5EF4-FFF2-40B4-BE49-F238E27FC236}">
                    <a16:creationId xmlns:a16="http://schemas.microsoft.com/office/drawing/2014/main" xmlns="" id="{1DE0C21B-B2B3-46C6-B83D-93BB6BB7FCF6}"/>
                  </a:ext>
                </a:extLst>
              </p:cNvPr>
              <p:cNvCxnSpPr/>
              <p:nvPr/>
            </p:nvCxnSpPr>
            <p:spPr>
              <a:xfrm>
                <a:off x="1874626" y="34710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60">
                <a:extLst>
                  <a:ext uri="{FF2B5EF4-FFF2-40B4-BE49-F238E27FC236}">
                    <a16:creationId xmlns:a16="http://schemas.microsoft.com/office/drawing/2014/main" xmlns="" id="{6B398FC7-34E6-4AAA-B29D-810F29D72804}"/>
                  </a:ext>
                </a:extLst>
              </p:cNvPr>
              <p:cNvCxnSpPr/>
              <p:nvPr/>
            </p:nvCxnSpPr>
            <p:spPr>
              <a:xfrm>
                <a:off x="1874626" y="35419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61">
                <a:extLst>
                  <a:ext uri="{FF2B5EF4-FFF2-40B4-BE49-F238E27FC236}">
                    <a16:creationId xmlns:a16="http://schemas.microsoft.com/office/drawing/2014/main" xmlns="" id="{19A707BC-5CDA-464C-8EAF-CCB4B14AA166}"/>
                  </a:ext>
                </a:extLst>
              </p:cNvPr>
              <p:cNvCxnSpPr/>
              <p:nvPr/>
            </p:nvCxnSpPr>
            <p:spPr>
              <a:xfrm>
                <a:off x="1874626" y="36129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직선 연결선 62">
                <a:extLst>
                  <a:ext uri="{FF2B5EF4-FFF2-40B4-BE49-F238E27FC236}">
                    <a16:creationId xmlns:a16="http://schemas.microsoft.com/office/drawing/2014/main" xmlns="" id="{C9A89195-3DB1-4E3A-9968-12803D049F7F}"/>
                  </a:ext>
                </a:extLst>
              </p:cNvPr>
              <p:cNvCxnSpPr/>
              <p:nvPr/>
            </p:nvCxnSpPr>
            <p:spPr>
              <a:xfrm>
                <a:off x="1874626" y="36839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xmlns="" id="{9941AC8C-C770-4A9C-B55A-0E18EFB7D279}"/>
              </a:ext>
            </a:extLst>
          </p:cNvPr>
          <p:cNvGrpSpPr/>
          <p:nvPr/>
        </p:nvGrpSpPr>
        <p:grpSpPr>
          <a:xfrm>
            <a:off x="1227637" y="3685018"/>
            <a:ext cx="4951584" cy="2950526"/>
            <a:chOff x="1196914" y="3529504"/>
            <a:chExt cx="1734035" cy="1541809"/>
          </a:xfrm>
        </p:grpSpPr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xmlns="" id="{D2798521-2232-456D-A8FD-D6C6FBF9A1DB}"/>
                </a:ext>
              </a:extLst>
            </p:cNvPr>
            <p:cNvGrpSpPr/>
            <p:nvPr/>
          </p:nvGrpSpPr>
          <p:grpSpPr>
            <a:xfrm>
              <a:off x="1357811" y="3529504"/>
              <a:ext cx="1412240" cy="1541809"/>
              <a:chOff x="2164186" y="2258053"/>
              <a:chExt cx="1412240" cy="1181523"/>
            </a:xfrm>
          </p:grpSpPr>
          <p:cxnSp>
            <p:nvCxnSpPr>
              <p:cNvPr id="102" name="직선 연결선 101">
                <a:extLst>
                  <a:ext uri="{FF2B5EF4-FFF2-40B4-BE49-F238E27FC236}">
                    <a16:creationId xmlns:a16="http://schemas.microsoft.com/office/drawing/2014/main" xmlns="" id="{78DC455E-D581-4130-8D22-96880F6A4481}"/>
                  </a:ext>
                </a:extLst>
              </p:cNvPr>
              <p:cNvCxnSpPr/>
              <p:nvPr/>
            </p:nvCxnSpPr>
            <p:spPr>
              <a:xfrm>
                <a:off x="2255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직선 연결선 102">
                <a:extLst>
                  <a:ext uri="{FF2B5EF4-FFF2-40B4-BE49-F238E27FC236}">
                    <a16:creationId xmlns:a16="http://schemas.microsoft.com/office/drawing/2014/main" xmlns="" id="{4B85C114-EE16-4434-9979-3AD9EF08F0B1}"/>
                  </a:ext>
                </a:extLst>
              </p:cNvPr>
              <p:cNvCxnSpPr/>
              <p:nvPr/>
            </p:nvCxnSpPr>
            <p:spPr>
              <a:xfrm>
                <a:off x="2357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직선 연결선 103">
                <a:extLst>
                  <a:ext uri="{FF2B5EF4-FFF2-40B4-BE49-F238E27FC236}">
                    <a16:creationId xmlns:a16="http://schemas.microsoft.com/office/drawing/2014/main" xmlns="" id="{B927ADF8-E46C-4884-A53C-C560F3E070EE}"/>
                  </a:ext>
                </a:extLst>
              </p:cNvPr>
              <p:cNvCxnSpPr/>
              <p:nvPr/>
            </p:nvCxnSpPr>
            <p:spPr>
              <a:xfrm>
                <a:off x="2458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직선 연결선 104">
                <a:extLst>
                  <a:ext uri="{FF2B5EF4-FFF2-40B4-BE49-F238E27FC236}">
                    <a16:creationId xmlns:a16="http://schemas.microsoft.com/office/drawing/2014/main" xmlns="" id="{0B6CB48D-D6A6-4A38-AD58-B74102D2769B}"/>
                  </a:ext>
                </a:extLst>
              </p:cNvPr>
              <p:cNvCxnSpPr/>
              <p:nvPr/>
            </p:nvCxnSpPr>
            <p:spPr>
              <a:xfrm>
                <a:off x="2560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직선 연결선 105">
                <a:extLst>
                  <a:ext uri="{FF2B5EF4-FFF2-40B4-BE49-F238E27FC236}">
                    <a16:creationId xmlns:a16="http://schemas.microsoft.com/office/drawing/2014/main" xmlns="" id="{8D8E2C20-B677-4E8B-8380-7468EC1653F9}"/>
                  </a:ext>
                </a:extLst>
              </p:cNvPr>
              <p:cNvCxnSpPr/>
              <p:nvPr/>
            </p:nvCxnSpPr>
            <p:spPr>
              <a:xfrm>
                <a:off x="2662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직선 연결선 106">
                <a:extLst>
                  <a:ext uri="{FF2B5EF4-FFF2-40B4-BE49-F238E27FC236}">
                    <a16:creationId xmlns:a16="http://schemas.microsoft.com/office/drawing/2014/main" xmlns="" id="{FD384621-C900-4A05-960B-43C3A91CA9D0}"/>
                  </a:ext>
                </a:extLst>
              </p:cNvPr>
              <p:cNvCxnSpPr/>
              <p:nvPr/>
            </p:nvCxnSpPr>
            <p:spPr>
              <a:xfrm>
                <a:off x="2763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직선 연결선 107">
                <a:extLst>
                  <a:ext uri="{FF2B5EF4-FFF2-40B4-BE49-F238E27FC236}">
                    <a16:creationId xmlns:a16="http://schemas.microsoft.com/office/drawing/2014/main" xmlns="" id="{314CFD58-9528-44E0-B73D-9B97F625E3D2}"/>
                  </a:ext>
                </a:extLst>
              </p:cNvPr>
              <p:cNvCxnSpPr/>
              <p:nvPr/>
            </p:nvCxnSpPr>
            <p:spPr>
              <a:xfrm>
                <a:off x="2865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직선 연결선 108">
                <a:extLst>
                  <a:ext uri="{FF2B5EF4-FFF2-40B4-BE49-F238E27FC236}">
                    <a16:creationId xmlns:a16="http://schemas.microsoft.com/office/drawing/2014/main" xmlns="" id="{6C9EFC26-626D-43CF-B6C9-47A0CBF6FE1F}"/>
                  </a:ext>
                </a:extLst>
              </p:cNvPr>
              <p:cNvCxnSpPr/>
              <p:nvPr/>
            </p:nvCxnSpPr>
            <p:spPr>
              <a:xfrm>
                <a:off x="2966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직선 연결선 109">
                <a:extLst>
                  <a:ext uri="{FF2B5EF4-FFF2-40B4-BE49-F238E27FC236}">
                    <a16:creationId xmlns:a16="http://schemas.microsoft.com/office/drawing/2014/main" xmlns="" id="{EEACD644-7DE9-4208-A2CF-CBD359B93C26}"/>
                  </a:ext>
                </a:extLst>
              </p:cNvPr>
              <p:cNvCxnSpPr/>
              <p:nvPr/>
            </p:nvCxnSpPr>
            <p:spPr>
              <a:xfrm>
                <a:off x="3068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직선 연결선 110">
                <a:extLst>
                  <a:ext uri="{FF2B5EF4-FFF2-40B4-BE49-F238E27FC236}">
                    <a16:creationId xmlns:a16="http://schemas.microsoft.com/office/drawing/2014/main" xmlns="" id="{60187ABF-B755-46CD-8393-738BDB2416EA}"/>
                  </a:ext>
                </a:extLst>
              </p:cNvPr>
              <p:cNvCxnSpPr/>
              <p:nvPr/>
            </p:nvCxnSpPr>
            <p:spPr>
              <a:xfrm>
                <a:off x="3170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직선 연결선 111">
                <a:extLst>
                  <a:ext uri="{FF2B5EF4-FFF2-40B4-BE49-F238E27FC236}">
                    <a16:creationId xmlns:a16="http://schemas.microsoft.com/office/drawing/2014/main" xmlns="" id="{A4A707D9-4589-4A26-B322-3952C127FCB6}"/>
                  </a:ext>
                </a:extLst>
              </p:cNvPr>
              <p:cNvCxnSpPr/>
              <p:nvPr/>
            </p:nvCxnSpPr>
            <p:spPr>
              <a:xfrm>
                <a:off x="3271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직선 연결선 112">
                <a:extLst>
                  <a:ext uri="{FF2B5EF4-FFF2-40B4-BE49-F238E27FC236}">
                    <a16:creationId xmlns:a16="http://schemas.microsoft.com/office/drawing/2014/main" xmlns="" id="{30EF9783-C607-400C-8FC2-2B4DDA1FBE11}"/>
                  </a:ext>
                </a:extLst>
              </p:cNvPr>
              <p:cNvCxnSpPr/>
              <p:nvPr/>
            </p:nvCxnSpPr>
            <p:spPr>
              <a:xfrm>
                <a:off x="3373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직선 연결선 113">
                <a:extLst>
                  <a:ext uri="{FF2B5EF4-FFF2-40B4-BE49-F238E27FC236}">
                    <a16:creationId xmlns:a16="http://schemas.microsoft.com/office/drawing/2014/main" xmlns="" id="{DEE30D16-9681-403C-BA9A-1CA61125ADFA}"/>
                  </a:ext>
                </a:extLst>
              </p:cNvPr>
              <p:cNvCxnSpPr/>
              <p:nvPr/>
            </p:nvCxnSpPr>
            <p:spPr>
              <a:xfrm>
                <a:off x="3474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직선 연결선 114">
                <a:extLst>
                  <a:ext uri="{FF2B5EF4-FFF2-40B4-BE49-F238E27FC236}">
                    <a16:creationId xmlns:a16="http://schemas.microsoft.com/office/drawing/2014/main" xmlns="" id="{47F43CB6-CDA2-411E-A05E-B664385A7B6A}"/>
                  </a:ext>
                </a:extLst>
              </p:cNvPr>
              <p:cNvCxnSpPr/>
              <p:nvPr/>
            </p:nvCxnSpPr>
            <p:spPr>
              <a:xfrm>
                <a:off x="3576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직선 연결선 115">
                <a:extLst>
                  <a:ext uri="{FF2B5EF4-FFF2-40B4-BE49-F238E27FC236}">
                    <a16:creationId xmlns:a16="http://schemas.microsoft.com/office/drawing/2014/main" xmlns="" id="{9690AA85-80B7-466B-8720-E05D6488714F}"/>
                  </a:ext>
                </a:extLst>
              </p:cNvPr>
              <p:cNvCxnSpPr/>
              <p:nvPr/>
            </p:nvCxnSpPr>
            <p:spPr>
              <a:xfrm>
                <a:off x="216418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xmlns="" id="{08938125-4752-4873-84CA-877660F83543}"/>
                </a:ext>
              </a:extLst>
            </p:cNvPr>
            <p:cNvGrpSpPr/>
            <p:nvPr/>
          </p:nvGrpSpPr>
          <p:grpSpPr>
            <a:xfrm>
              <a:off x="1196914" y="3639607"/>
              <a:ext cx="1734035" cy="1315792"/>
              <a:chOff x="1874626" y="2368156"/>
              <a:chExt cx="1945534" cy="1315792"/>
            </a:xfrm>
          </p:grpSpPr>
          <p:cxnSp>
            <p:nvCxnSpPr>
              <p:cNvPr id="82" name="직선 연결선 81">
                <a:extLst>
                  <a:ext uri="{FF2B5EF4-FFF2-40B4-BE49-F238E27FC236}">
                    <a16:creationId xmlns:a16="http://schemas.microsoft.com/office/drawing/2014/main" xmlns="" id="{966B8D9E-C6A3-4222-83F4-D55400C6EC0D}"/>
                  </a:ext>
                </a:extLst>
              </p:cNvPr>
              <p:cNvCxnSpPr/>
              <p:nvPr/>
            </p:nvCxnSpPr>
            <p:spPr>
              <a:xfrm>
                <a:off x="1874626" y="261199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직선 연결선 82">
                <a:extLst>
                  <a:ext uri="{FF2B5EF4-FFF2-40B4-BE49-F238E27FC236}">
                    <a16:creationId xmlns:a16="http://schemas.microsoft.com/office/drawing/2014/main" xmlns="" id="{F114D5BD-8B27-4569-9B33-28472DAB3828}"/>
                  </a:ext>
                </a:extLst>
              </p:cNvPr>
              <p:cNvCxnSpPr/>
              <p:nvPr/>
            </p:nvCxnSpPr>
            <p:spPr>
              <a:xfrm>
                <a:off x="1874626" y="255103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연결선 83">
                <a:extLst>
                  <a:ext uri="{FF2B5EF4-FFF2-40B4-BE49-F238E27FC236}">
                    <a16:creationId xmlns:a16="http://schemas.microsoft.com/office/drawing/2014/main" xmlns="" id="{81D66D60-FC3B-4C95-9BC6-1D08CC578627}"/>
                  </a:ext>
                </a:extLst>
              </p:cNvPr>
              <p:cNvCxnSpPr/>
              <p:nvPr/>
            </p:nvCxnSpPr>
            <p:spPr>
              <a:xfrm>
                <a:off x="1874626" y="249007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연결선 84">
                <a:extLst>
                  <a:ext uri="{FF2B5EF4-FFF2-40B4-BE49-F238E27FC236}">
                    <a16:creationId xmlns:a16="http://schemas.microsoft.com/office/drawing/2014/main" xmlns="" id="{D22DDE56-E7DF-4199-ACCF-A1790B0289E6}"/>
                  </a:ext>
                </a:extLst>
              </p:cNvPr>
              <p:cNvCxnSpPr/>
              <p:nvPr/>
            </p:nvCxnSpPr>
            <p:spPr>
              <a:xfrm>
                <a:off x="1874626" y="242911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연결선 85">
                <a:extLst>
                  <a:ext uri="{FF2B5EF4-FFF2-40B4-BE49-F238E27FC236}">
                    <a16:creationId xmlns:a16="http://schemas.microsoft.com/office/drawing/2014/main" xmlns="" id="{A967B683-6987-4FF3-A289-A7CE7D8BD6A4}"/>
                  </a:ext>
                </a:extLst>
              </p:cNvPr>
              <p:cNvCxnSpPr/>
              <p:nvPr/>
            </p:nvCxnSpPr>
            <p:spPr>
              <a:xfrm>
                <a:off x="1874626" y="236815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86">
                <a:extLst>
                  <a:ext uri="{FF2B5EF4-FFF2-40B4-BE49-F238E27FC236}">
                    <a16:creationId xmlns:a16="http://schemas.microsoft.com/office/drawing/2014/main" xmlns="" id="{EC37D839-3247-489C-9F39-31E7DAD86DC2}"/>
                  </a:ext>
                </a:extLst>
              </p:cNvPr>
              <p:cNvCxnSpPr/>
              <p:nvPr/>
            </p:nvCxnSpPr>
            <p:spPr>
              <a:xfrm>
                <a:off x="1874626" y="26902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직선 연결선 87">
                <a:extLst>
                  <a:ext uri="{FF2B5EF4-FFF2-40B4-BE49-F238E27FC236}">
                    <a16:creationId xmlns:a16="http://schemas.microsoft.com/office/drawing/2014/main" xmlns="" id="{7A34923E-08BA-4AD0-A339-F1D90B68A845}"/>
                  </a:ext>
                </a:extLst>
              </p:cNvPr>
              <p:cNvCxnSpPr/>
              <p:nvPr/>
            </p:nvCxnSpPr>
            <p:spPr>
              <a:xfrm>
                <a:off x="1874626" y="27612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직선 연결선 88">
                <a:extLst>
                  <a:ext uri="{FF2B5EF4-FFF2-40B4-BE49-F238E27FC236}">
                    <a16:creationId xmlns:a16="http://schemas.microsoft.com/office/drawing/2014/main" xmlns="" id="{72DD6A43-3D58-45B6-B018-4B057D7DC727}"/>
                  </a:ext>
                </a:extLst>
              </p:cNvPr>
              <p:cNvCxnSpPr/>
              <p:nvPr/>
            </p:nvCxnSpPr>
            <p:spPr>
              <a:xfrm>
                <a:off x="1874626" y="28321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직선 연결선 89">
                <a:extLst>
                  <a:ext uri="{FF2B5EF4-FFF2-40B4-BE49-F238E27FC236}">
                    <a16:creationId xmlns:a16="http://schemas.microsoft.com/office/drawing/2014/main" xmlns="" id="{28F0BEA3-5202-4545-B164-8A80EB71035A}"/>
                  </a:ext>
                </a:extLst>
              </p:cNvPr>
              <p:cNvCxnSpPr/>
              <p:nvPr/>
            </p:nvCxnSpPr>
            <p:spPr>
              <a:xfrm>
                <a:off x="1874626" y="29031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xmlns="" id="{FF82D0CD-9CFA-4583-B703-FBC052F99D4F}"/>
                  </a:ext>
                </a:extLst>
              </p:cNvPr>
              <p:cNvCxnSpPr/>
              <p:nvPr/>
            </p:nvCxnSpPr>
            <p:spPr>
              <a:xfrm>
                <a:off x="1874626" y="29741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직선 연결선 91">
                <a:extLst>
                  <a:ext uri="{FF2B5EF4-FFF2-40B4-BE49-F238E27FC236}">
                    <a16:creationId xmlns:a16="http://schemas.microsoft.com/office/drawing/2014/main" xmlns="" id="{AECE4380-1155-4A51-84FC-3808FEC79E3D}"/>
                  </a:ext>
                </a:extLst>
              </p:cNvPr>
              <p:cNvCxnSpPr/>
              <p:nvPr/>
            </p:nvCxnSpPr>
            <p:spPr>
              <a:xfrm>
                <a:off x="1874626" y="30451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직선 연결선 92">
                <a:extLst>
                  <a:ext uri="{FF2B5EF4-FFF2-40B4-BE49-F238E27FC236}">
                    <a16:creationId xmlns:a16="http://schemas.microsoft.com/office/drawing/2014/main" xmlns="" id="{494A6B51-40C1-4032-9550-1DAF29793506}"/>
                  </a:ext>
                </a:extLst>
              </p:cNvPr>
              <p:cNvCxnSpPr/>
              <p:nvPr/>
            </p:nvCxnSpPr>
            <p:spPr>
              <a:xfrm>
                <a:off x="1874626" y="31161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직선 연결선 93">
                <a:extLst>
                  <a:ext uri="{FF2B5EF4-FFF2-40B4-BE49-F238E27FC236}">
                    <a16:creationId xmlns:a16="http://schemas.microsoft.com/office/drawing/2014/main" xmlns="" id="{70245B7A-7439-481B-89F5-AA98362E719F}"/>
                  </a:ext>
                </a:extLst>
              </p:cNvPr>
              <p:cNvCxnSpPr/>
              <p:nvPr/>
            </p:nvCxnSpPr>
            <p:spPr>
              <a:xfrm>
                <a:off x="1874626" y="31870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직선 연결선 94">
                <a:extLst>
                  <a:ext uri="{FF2B5EF4-FFF2-40B4-BE49-F238E27FC236}">
                    <a16:creationId xmlns:a16="http://schemas.microsoft.com/office/drawing/2014/main" xmlns="" id="{D4ABBFC8-6F11-4E71-9A8D-0D1B15D78406}"/>
                  </a:ext>
                </a:extLst>
              </p:cNvPr>
              <p:cNvCxnSpPr/>
              <p:nvPr/>
            </p:nvCxnSpPr>
            <p:spPr>
              <a:xfrm>
                <a:off x="1874626" y="32580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>
                <a:extLst>
                  <a:ext uri="{FF2B5EF4-FFF2-40B4-BE49-F238E27FC236}">
                    <a16:creationId xmlns:a16="http://schemas.microsoft.com/office/drawing/2014/main" xmlns="" id="{5B2C7DA1-2BCA-4113-94EC-A656BAEB0D1E}"/>
                  </a:ext>
                </a:extLst>
              </p:cNvPr>
              <p:cNvCxnSpPr/>
              <p:nvPr/>
            </p:nvCxnSpPr>
            <p:spPr>
              <a:xfrm>
                <a:off x="1874626" y="33290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직선 연결선 96">
                <a:extLst>
                  <a:ext uri="{FF2B5EF4-FFF2-40B4-BE49-F238E27FC236}">
                    <a16:creationId xmlns:a16="http://schemas.microsoft.com/office/drawing/2014/main" xmlns="" id="{DA8A0F00-AA13-4840-9E73-FF5D72BF316F}"/>
                  </a:ext>
                </a:extLst>
              </p:cNvPr>
              <p:cNvCxnSpPr/>
              <p:nvPr/>
            </p:nvCxnSpPr>
            <p:spPr>
              <a:xfrm>
                <a:off x="1874626" y="34000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직선 연결선 97">
                <a:extLst>
                  <a:ext uri="{FF2B5EF4-FFF2-40B4-BE49-F238E27FC236}">
                    <a16:creationId xmlns:a16="http://schemas.microsoft.com/office/drawing/2014/main" xmlns="" id="{F509B1CA-61FA-49BA-B2FC-2FCADF350159}"/>
                  </a:ext>
                </a:extLst>
              </p:cNvPr>
              <p:cNvCxnSpPr/>
              <p:nvPr/>
            </p:nvCxnSpPr>
            <p:spPr>
              <a:xfrm>
                <a:off x="1874626" y="34710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직선 연결선 98">
                <a:extLst>
                  <a:ext uri="{FF2B5EF4-FFF2-40B4-BE49-F238E27FC236}">
                    <a16:creationId xmlns:a16="http://schemas.microsoft.com/office/drawing/2014/main" xmlns="" id="{B519AAE4-C527-4AF4-9243-B8057350D56B}"/>
                  </a:ext>
                </a:extLst>
              </p:cNvPr>
              <p:cNvCxnSpPr/>
              <p:nvPr/>
            </p:nvCxnSpPr>
            <p:spPr>
              <a:xfrm>
                <a:off x="1874626" y="35419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직선 연결선 99">
                <a:extLst>
                  <a:ext uri="{FF2B5EF4-FFF2-40B4-BE49-F238E27FC236}">
                    <a16:creationId xmlns:a16="http://schemas.microsoft.com/office/drawing/2014/main" xmlns="" id="{852A587C-1BB5-4A60-A2D6-80BA836A7898}"/>
                  </a:ext>
                </a:extLst>
              </p:cNvPr>
              <p:cNvCxnSpPr/>
              <p:nvPr/>
            </p:nvCxnSpPr>
            <p:spPr>
              <a:xfrm>
                <a:off x="1874626" y="36129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직선 연결선 100">
                <a:extLst>
                  <a:ext uri="{FF2B5EF4-FFF2-40B4-BE49-F238E27FC236}">
                    <a16:creationId xmlns:a16="http://schemas.microsoft.com/office/drawing/2014/main" xmlns="" id="{BC21F934-8DF5-4FC4-81A3-BF6D70A0A523}"/>
                  </a:ext>
                </a:extLst>
              </p:cNvPr>
              <p:cNvCxnSpPr/>
              <p:nvPr/>
            </p:nvCxnSpPr>
            <p:spPr>
              <a:xfrm>
                <a:off x="1874626" y="36839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xmlns="" id="{637DD7DC-1F24-4A75-A84D-B829E14D7902}"/>
              </a:ext>
            </a:extLst>
          </p:cNvPr>
          <p:cNvGrpSpPr/>
          <p:nvPr/>
        </p:nvGrpSpPr>
        <p:grpSpPr>
          <a:xfrm>
            <a:off x="6169434" y="1744373"/>
            <a:ext cx="4956666" cy="2151347"/>
            <a:chOff x="1196914" y="3529504"/>
            <a:chExt cx="1734035" cy="1541809"/>
          </a:xfrm>
        </p:grpSpPr>
        <p:grpSp>
          <p:nvGrpSpPr>
            <p:cNvPr id="159" name="그룹 158">
              <a:extLst>
                <a:ext uri="{FF2B5EF4-FFF2-40B4-BE49-F238E27FC236}">
                  <a16:creationId xmlns:a16="http://schemas.microsoft.com/office/drawing/2014/main" xmlns="" id="{1C89A54B-2F4D-4C42-AEB4-4BDC7FDCE3D4}"/>
                </a:ext>
              </a:extLst>
            </p:cNvPr>
            <p:cNvGrpSpPr/>
            <p:nvPr/>
          </p:nvGrpSpPr>
          <p:grpSpPr>
            <a:xfrm>
              <a:off x="1357811" y="3529504"/>
              <a:ext cx="1412240" cy="1541809"/>
              <a:chOff x="2164186" y="2258053"/>
              <a:chExt cx="1412240" cy="1181523"/>
            </a:xfrm>
          </p:grpSpPr>
          <p:cxnSp>
            <p:nvCxnSpPr>
              <p:cNvPr id="181" name="직선 연결선 180">
                <a:extLst>
                  <a:ext uri="{FF2B5EF4-FFF2-40B4-BE49-F238E27FC236}">
                    <a16:creationId xmlns:a16="http://schemas.microsoft.com/office/drawing/2014/main" xmlns="" id="{76319E24-05CD-4F98-81D2-76FB69A86E32}"/>
                  </a:ext>
                </a:extLst>
              </p:cNvPr>
              <p:cNvCxnSpPr/>
              <p:nvPr/>
            </p:nvCxnSpPr>
            <p:spPr>
              <a:xfrm>
                <a:off x="2255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직선 연결선 181">
                <a:extLst>
                  <a:ext uri="{FF2B5EF4-FFF2-40B4-BE49-F238E27FC236}">
                    <a16:creationId xmlns:a16="http://schemas.microsoft.com/office/drawing/2014/main" xmlns="" id="{5E6817E0-9A40-4534-8FC5-4552F539D57C}"/>
                  </a:ext>
                </a:extLst>
              </p:cNvPr>
              <p:cNvCxnSpPr/>
              <p:nvPr/>
            </p:nvCxnSpPr>
            <p:spPr>
              <a:xfrm>
                <a:off x="2357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직선 연결선 182">
                <a:extLst>
                  <a:ext uri="{FF2B5EF4-FFF2-40B4-BE49-F238E27FC236}">
                    <a16:creationId xmlns:a16="http://schemas.microsoft.com/office/drawing/2014/main" xmlns="" id="{40FD0B64-176F-4B4F-9CB2-333CF433AC1F}"/>
                  </a:ext>
                </a:extLst>
              </p:cNvPr>
              <p:cNvCxnSpPr/>
              <p:nvPr/>
            </p:nvCxnSpPr>
            <p:spPr>
              <a:xfrm>
                <a:off x="2458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직선 연결선 183">
                <a:extLst>
                  <a:ext uri="{FF2B5EF4-FFF2-40B4-BE49-F238E27FC236}">
                    <a16:creationId xmlns:a16="http://schemas.microsoft.com/office/drawing/2014/main" xmlns="" id="{26BC6200-6E82-47B3-9968-84F2DB822DCD}"/>
                  </a:ext>
                </a:extLst>
              </p:cNvPr>
              <p:cNvCxnSpPr/>
              <p:nvPr/>
            </p:nvCxnSpPr>
            <p:spPr>
              <a:xfrm>
                <a:off x="2560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직선 연결선 184">
                <a:extLst>
                  <a:ext uri="{FF2B5EF4-FFF2-40B4-BE49-F238E27FC236}">
                    <a16:creationId xmlns:a16="http://schemas.microsoft.com/office/drawing/2014/main" xmlns="" id="{F548F8E2-8D98-4280-BACC-854D90F9A488}"/>
                  </a:ext>
                </a:extLst>
              </p:cNvPr>
              <p:cNvCxnSpPr/>
              <p:nvPr/>
            </p:nvCxnSpPr>
            <p:spPr>
              <a:xfrm>
                <a:off x="2662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직선 연결선 185">
                <a:extLst>
                  <a:ext uri="{FF2B5EF4-FFF2-40B4-BE49-F238E27FC236}">
                    <a16:creationId xmlns:a16="http://schemas.microsoft.com/office/drawing/2014/main" xmlns="" id="{AD6FBF00-2E5D-428A-AC30-27FD97443A51}"/>
                  </a:ext>
                </a:extLst>
              </p:cNvPr>
              <p:cNvCxnSpPr/>
              <p:nvPr/>
            </p:nvCxnSpPr>
            <p:spPr>
              <a:xfrm>
                <a:off x="2763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직선 연결선 186">
                <a:extLst>
                  <a:ext uri="{FF2B5EF4-FFF2-40B4-BE49-F238E27FC236}">
                    <a16:creationId xmlns:a16="http://schemas.microsoft.com/office/drawing/2014/main" xmlns="" id="{BDB57866-D43D-4CA8-9E60-9925F3E1EE86}"/>
                  </a:ext>
                </a:extLst>
              </p:cNvPr>
              <p:cNvCxnSpPr/>
              <p:nvPr/>
            </p:nvCxnSpPr>
            <p:spPr>
              <a:xfrm>
                <a:off x="2865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직선 연결선 187">
                <a:extLst>
                  <a:ext uri="{FF2B5EF4-FFF2-40B4-BE49-F238E27FC236}">
                    <a16:creationId xmlns:a16="http://schemas.microsoft.com/office/drawing/2014/main" xmlns="" id="{ACD931EB-1198-4625-B366-FE45AAE89A16}"/>
                  </a:ext>
                </a:extLst>
              </p:cNvPr>
              <p:cNvCxnSpPr/>
              <p:nvPr/>
            </p:nvCxnSpPr>
            <p:spPr>
              <a:xfrm>
                <a:off x="2966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직선 연결선 188">
                <a:extLst>
                  <a:ext uri="{FF2B5EF4-FFF2-40B4-BE49-F238E27FC236}">
                    <a16:creationId xmlns:a16="http://schemas.microsoft.com/office/drawing/2014/main" xmlns="" id="{CFB819A2-ACC7-4F6F-9E8B-72186D4F7445}"/>
                  </a:ext>
                </a:extLst>
              </p:cNvPr>
              <p:cNvCxnSpPr/>
              <p:nvPr/>
            </p:nvCxnSpPr>
            <p:spPr>
              <a:xfrm>
                <a:off x="3068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직선 연결선 189">
                <a:extLst>
                  <a:ext uri="{FF2B5EF4-FFF2-40B4-BE49-F238E27FC236}">
                    <a16:creationId xmlns:a16="http://schemas.microsoft.com/office/drawing/2014/main" xmlns="" id="{D3B8EE3C-47EA-4CC3-B58B-405276B79A10}"/>
                  </a:ext>
                </a:extLst>
              </p:cNvPr>
              <p:cNvCxnSpPr/>
              <p:nvPr/>
            </p:nvCxnSpPr>
            <p:spPr>
              <a:xfrm>
                <a:off x="3170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직선 연결선 190">
                <a:extLst>
                  <a:ext uri="{FF2B5EF4-FFF2-40B4-BE49-F238E27FC236}">
                    <a16:creationId xmlns:a16="http://schemas.microsoft.com/office/drawing/2014/main" xmlns="" id="{EF6B84CF-D325-491B-81AA-E5F373DEB8F7}"/>
                  </a:ext>
                </a:extLst>
              </p:cNvPr>
              <p:cNvCxnSpPr/>
              <p:nvPr/>
            </p:nvCxnSpPr>
            <p:spPr>
              <a:xfrm>
                <a:off x="3271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직선 연결선 191">
                <a:extLst>
                  <a:ext uri="{FF2B5EF4-FFF2-40B4-BE49-F238E27FC236}">
                    <a16:creationId xmlns:a16="http://schemas.microsoft.com/office/drawing/2014/main" xmlns="" id="{D36F94DD-102B-4422-9C29-7BDE932A7AF8}"/>
                  </a:ext>
                </a:extLst>
              </p:cNvPr>
              <p:cNvCxnSpPr/>
              <p:nvPr/>
            </p:nvCxnSpPr>
            <p:spPr>
              <a:xfrm>
                <a:off x="3373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직선 연결선 192">
                <a:extLst>
                  <a:ext uri="{FF2B5EF4-FFF2-40B4-BE49-F238E27FC236}">
                    <a16:creationId xmlns:a16="http://schemas.microsoft.com/office/drawing/2014/main" xmlns="" id="{67FCCCA2-5903-4424-900F-A6FD43914274}"/>
                  </a:ext>
                </a:extLst>
              </p:cNvPr>
              <p:cNvCxnSpPr/>
              <p:nvPr/>
            </p:nvCxnSpPr>
            <p:spPr>
              <a:xfrm>
                <a:off x="3474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직선 연결선 193">
                <a:extLst>
                  <a:ext uri="{FF2B5EF4-FFF2-40B4-BE49-F238E27FC236}">
                    <a16:creationId xmlns:a16="http://schemas.microsoft.com/office/drawing/2014/main" xmlns="" id="{314AEB7E-6578-430C-AC79-2058F53DBDE1}"/>
                  </a:ext>
                </a:extLst>
              </p:cNvPr>
              <p:cNvCxnSpPr/>
              <p:nvPr/>
            </p:nvCxnSpPr>
            <p:spPr>
              <a:xfrm>
                <a:off x="3576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직선 연결선 194">
                <a:extLst>
                  <a:ext uri="{FF2B5EF4-FFF2-40B4-BE49-F238E27FC236}">
                    <a16:creationId xmlns:a16="http://schemas.microsoft.com/office/drawing/2014/main" xmlns="" id="{592E4E46-B32B-42D2-9130-E7C25BF7A5C5}"/>
                  </a:ext>
                </a:extLst>
              </p:cNvPr>
              <p:cNvCxnSpPr/>
              <p:nvPr/>
            </p:nvCxnSpPr>
            <p:spPr>
              <a:xfrm>
                <a:off x="216418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그룹 159">
              <a:extLst>
                <a:ext uri="{FF2B5EF4-FFF2-40B4-BE49-F238E27FC236}">
                  <a16:creationId xmlns:a16="http://schemas.microsoft.com/office/drawing/2014/main" xmlns="" id="{5E895799-374F-49C5-8EB5-F950FD5D5B5A}"/>
                </a:ext>
              </a:extLst>
            </p:cNvPr>
            <p:cNvGrpSpPr/>
            <p:nvPr/>
          </p:nvGrpSpPr>
          <p:grpSpPr>
            <a:xfrm>
              <a:off x="1196914" y="3639607"/>
              <a:ext cx="1734035" cy="1315792"/>
              <a:chOff x="1874626" y="2368156"/>
              <a:chExt cx="1945534" cy="1315792"/>
            </a:xfrm>
          </p:grpSpPr>
          <p:cxnSp>
            <p:nvCxnSpPr>
              <p:cNvPr id="161" name="직선 연결선 160">
                <a:extLst>
                  <a:ext uri="{FF2B5EF4-FFF2-40B4-BE49-F238E27FC236}">
                    <a16:creationId xmlns:a16="http://schemas.microsoft.com/office/drawing/2014/main" xmlns="" id="{2EDC8EDA-383B-49DD-BBD7-EFB299701BAA}"/>
                  </a:ext>
                </a:extLst>
              </p:cNvPr>
              <p:cNvCxnSpPr/>
              <p:nvPr/>
            </p:nvCxnSpPr>
            <p:spPr>
              <a:xfrm>
                <a:off x="1874626" y="261199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직선 연결선 161">
                <a:extLst>
                  <a:ext uri="{FF2B5EF4-FFF2-40B4-BE49-F238E27FC236}">
                    <a16:creationId xmlns:a16="http://schemas.microsoft.com/office/drawing/2014/main" xmlns="" id="{4F69BFE8-25A8-4333-AC16-2ED4096AA8D1}"/>
                  </a:ext>
                </a:extLst>
              </p:cNvPr>
              <p:cNvCxnSpPr/>
              <p:nvPr/>
            </p:nvCxnSpPr>
            <p:spPr>
              <a:xfrm>
                <a:off x="1874626" y="255103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직선 연결선 162">
                <a:extLst>
                  <a:ext uri="{FF2B5EF4-FFF2-40B4-BE49-F238E27FC236}">
                    <a16:creationId xmlns:a16="http://schemas.microsoft.com/office/drawing/2014/main" xmlns="" id="{52053985-F506-466E-BFDF-8A2FE37C83C7}"/>
                  </a:ext>
                </a:extLst>
              </p:cNvPr>
              <p:cNvCxnSpPr/>
              <p:nvPr/>
            </p:nvCxnSpPr>
            <p:spPr>
              <a:xfrm>
                <a:off x="1874626" y="249007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직선 연결선 163">
                <a:extLst>
                  <a:ext uri="{FF2B5EF4-FFF2-40B4-BE49-F238E27FC236}">
                    <a16:creationId xmlns:a16="http://schemas.microsoft.com/office/drawing/2014/main" xmlns="" id="{8063BA5F-C9A5-462F-8917-EEB78D204BE4}"/>
                  </a:ext>
                </a:extLst>
              </p:cNvPr>
              <p:cNvCxnSpPr/>
              <p:nvPr/>
            </p:nvCxnSpPr>
            <p:spPr>
              <a:xfrm>
                <a:off x="1874626" y="242911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직선 연결선 164">
                <a:extLst>
                  <a:ext uri="{FF2B5EF4-FFF2-40B4-BE49-F238E27FC236}">
                    <a16:creationId xmlns:a16="http://schemas.microsoft.com/office/drawing/2014/main" xmlns="" id="{FE88F84A-E861-486E-8DD8-38C53350A045}"/>
                  </a:ext>
                </a:extLst>
              </p:cNvPr>
              <p:cNvCxnSpPr/>
              <p:nvPr/>
            </p:nvCxnSpPr>
            <p:spPr>
              <a:xfrm>
                <a:off x="1874626" y="236815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직선 연결선 165">
                <a:extLst>
                  <a:ext uri="{FF2B5EF4-FFF2-40B4-BE49-F238E27FC236}">
                    <a16:creationId xmlns:a16="http://schemas.microsoft.com/office/drawing/2014/main" xmlns="" id="{67B8D3A6-FC84-4E62-AFA1-D6185920C6E5}"/>
                  </a:ext>
                </a:extLst>
              </p:cNvPr>
              <p:cNvCxnSpPr/>
              <p:nvPr/>
            </p:nvCxnSpPr>
            <p:spPr>
              <a:xfrm>
                <a:off x="1874626" y="26902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직선 연결선 166">
                <a:extLst>
                  <a:ext uri="{FF2B5EF4-FFF2-40B4-BE49-F238E27FC236}">
                    <a16:creationId xmlns:a16="http://schemas.microsoft.com/office/drawing/2014/main" xmlns="" id="{8C3368E8-CA62-4E1B-84F2-18B1A60E6143}"/>
                  </a:ext>
                </a:extLst>
              </p:cNvPr>
              <p:cNvCxnSpPr/>
              <p:nvPr/>
            </p:nvCxnSpPr>
            <p:spPr>
              <a:xfrm>
                <a:off x="1874626" y="27612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직선 연결선 167">
                <a:extLst>
                  <a:ext uri="{FF2B5EF4-FFF2-40B4-BE49-F238E27FC236}">
                    <a16:creationId xmlns:a16="http://schemas.microsoft.com/office/drawing/2014/main" xmlns="" id="{180CED1A-D127-4635-BEF8-A5CA1C33E68B}"/>
                  </a:ext>
                </a:extLst>
              </p:cNvPr>
              <p:cNvCxnSpPr/>
              <p:nvPr/>
            </p:nvCxnSpPr>
            <p:spPr>
              <a:xfrm>
                <a:off x="1874626" y="28321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직선 연결선 168">
                <a:extLst>
                  <a:ext uri="{FF2B5EF4-FFF2-40B4-BE49-F238E27FC236}">
                    <a16:creationId xmlns:a16="http://schemas.microsoft.com/office/drawing/2014/main" xmlns="" id="{A220C312-3D97-40D4-8F63-C03DC0995F9B}"/>
                  </a:ext>
                </a:extLst>
              </p:cNvPr>
              <p:cNvCxnSpPr/>
              <p:nvPr/>
            </p:nvCxnSpPr>
            <p:spPr>
              <a:xfrm>
                <a:off x="1874626" y="29031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직선 연결선 169">
                <a:extLst>
                  <a:ext uri="{FF2B5EF4-FFF2-40B4-BE49-F238E27FC236}">
                    <a16:creationId xmlns:a16="http://schemas.microsoft.com/office/drawing/2014/main" xmlns="" id="{E77313C3-637A-48A0-AFC8-7746F914DEA0}"/>
                  </a:ext>
                </a:extLst>
              </p:cNvPr>
              <p:cNvCxnSpPr/>
              <p:nvPr/>
            </p:nvCxnSpPr>
            <p:spPr>
              <a:xfrm>
                <a:off x="1874626" y="29741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직선 연결선 170">
                <a:extLst>
                  <a:ext uri="{FF2B5EF4-FFF2-40B4-BE49-F238E27FC236}">
                    <a16:creationId xmlns:a16="http://schemas.microsoft.com/office/drawing/2014/main" xmlns="" id="{C49A1FA8-3EEC-49B3-818C-35040DF68E33}"/>
                  </a:ext>
                </a:extLst>
              </p:cNvPr>
              <p:cNvCxnSpPr/>
              <p:nvPr/>
            </p:nvCxnSpPr>
            <p:spPr>
              <a:xfrm>
                <a:off x="1874626" y="30451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직선 연결선 171">
                <a:extLst>
                  <a:ext uri="{FF2B5EF4-FFF2-40B4-BE49-F238E27FC236}">
                    <a16:creationId xmlns:a16="http://schemas.microsoft.com/office/drawing/2014/main" xmlns="" id="{A477B64F-37DC-411B-B1CF-F33770E14247}"/>
                  </a:ext>
                </a:extLst>
              </p:cNvPr>
              <p:cNvCxnSpPr/>
              <p:nvPr/>
            </p:nvCxnSpPr>
            <p:spPr>
              <a:xfrm>
                <a:off x="1874626" y="31161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직선 연결선 172">
                <a:extLst>
                  <a:ext uri="{FF2B5EF4-FFF2-40B4-BE49-F238E27FC236}">
                    <a16:creationId xmlns:a16="http://schemas.microsoft.com/office/drawing/2014/main" xmlns="" id="{05655DD7-0647-4F1E-8DCA-19856F8303BD}"/>
                  </a:ext>
                </a:extLst>
              </p:cNvPr>
              <p:cNvCxnSpPr/>
              <p:nvPr/>
            </p:nvCxnSpPr>
            <p:spPr>
              <a:xfrm>
                <a:off x="1874626" y="31870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직선 연결선 173">
                <a:extLst>
                  <a:ext uri="{FF2B5EF4-FFF2-40B4-BE49-F238E27FC236}">
                    <a16:creationId xmlns:a16="http://schemas.microsoft.com/office/drawing/2014/main" xmlns="" id="{83823D04-68A7-4416-9078-09F1AD5AF01E}"/>
                  </a:ext>
                </a:extLst>
              </p:cNvPr>
              <p:cNvCxnSpPr/>
              <p:nvPr/>
            </p:nvCxnSpPr>
            <p:spPr>
              <a:xfrm>
                <a:off x="1874626" y="32580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직선 연결선 174">
                <a:extLst>
                  <a:ext uri="{FF2B5EF4-FFF2-40B4-BE49-F238E27FC236}">
                    <a16:creationId xmlns:a16="http://schemas.microsoft.com/office/drawing/2014/main" xmlns="" id="{E68390C3-7F81-4941-8828-322BBCF665F9}"/>
                  </a:ext>
                </a:extLst>
              </p:cNvPr>
              <p:cNvCxnSpPr/>
              <p:nvPr/>
            </p:nvCxnSpPr>
            <p:spPr>
              <a:xfrm>
                <a:off x="1874626" y="33290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직선 연결선 175">
                <a:extLst>
                  <a:ext uri="{FF2B5EF4-FFF2-40B4-BE49-F238E27FC236}">
                    <a16:creationId xmlns:a16="http://schemas.microsoft.com/office/drawing/2014/main" xmlns="" id="{D03205FD-1B37-493C-A334-AC7E9B80907E}"/>
                  </a:ext>
                </a:extLst>
              </p:cNvPr>
              <p:cNvCxnSpPr/>
              <p:nvPr/>
            </p:nvCxnSpPr>
            <p:spPr>
              <a:xfrm>
                <a:off x="1874626" y="34000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직선 연결선 176">
                <a:extLst>
                  <a:ext uri="{FF2B5EF4-FFF2-40B4-BE49-F238E27FC236}">
                    <a16:creationId xmlns:a16="http://schemas.microsoft.com/office/drawing/2014/main" xmlns="" id="{A32DE05F-53B1-40F5-99AD-3EE5A228F238}"/>
                  </a:ext>
                </a:extLst>
              </p:cNvPr>
              <p:cNvCxnSpPr/>
              <p:nvPr/>
            </p:nvCxnSpPr>
            <p:spPr>
              <a:xfrm>
                <a:off x="1874626" y="34710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직선 연결선 177">
                <a:extLst>
                  <a:ext uri="{FF2B5EF4-FFF2-40B4-BE49-F238E27FC236}">
                    <a16:creationId xmlns:a16="http://schemas.microsoft.com/office/drawing/2014/main" xmlns="" id="{687D31F5-9A59-4E70-B2B5-01A1FFA2BEDD}"/>
                  </a:ext>
                </a:extLst>
              </p:cNvPr>
              <p:cNvCxnSpPr/>
              <p:nvPr/>
            </p:nvCxnSpPr>
            <p:spPr>
              <a:xfrm>
                <a:off x="1874626" y="35419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직선 연결선 178">
                <a:extLst>
                  <a:ext uri="{FF2B5EF4-FFF2-40B4-BE49-F238E27FC236}">
                    <a16:creationId xmlns:a16="http://schemas.microsoft.com/office/drawing/2014/main" xmlns="" id="{8256EC47-A08D-4528-9618-6AF6F63788BE}"/>
                  </a:ext>
                </a:extLst>
              </p:cNvPr>
              <p:cNvCxnSpPr/>
              <p:nvPr/>
            </p:nvCxnSpPr>
            <p:spPr>
              <a:xfrm>
                <a:off x="1874626" y="36129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직선 연결선 179">
                <a:extLst>
                  <a:ext uri="{FF2B5EF4-FFF2-40B4-BE49-F238E27FC236}">
                    <a16:creationId xmlns:a16="http://schemas.microsoft.com/office/drawing/2014/main" xmlns="" id="{9D0884F0-9BB2-45CD-8F36-2B000D1BE31C}"/>
                  </a:ext>
                </a:extLst>
              </p:cNvPr>
              <p:cNvCxnSpPr/>
              <p:nvPr/>
            </p:nvCxnSpPr>
            <p:spPr>
              <a:xfrm>
                <a:off x="1874626" y="36839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6" name="그룹 195">
            <a:extLst>
              <a:ext uri="{FF2B5EF4-FFF2-40B4-BE49-F238E27FC236}">
                <a16:creationId xmlns:a16="http://schemas.microsoft.com/office/drawing/2014/main" xmlns="" id="{91FAD788-C6AE-46BB-B10F-BC3EEB7B95A1}"/>
              </a:ext>
            </a:extLst>
          </p:cNvPr>
          <p:cNvGrpSpPr/>
          <p:nvPr/>
        </p:nvGrpSpPr>
        <p:grpSpPr>
          <a:xfrm>
            <a:off x="6174516" y="3695251"/>
            <a:ext cx="4951584" cy="2950526"/>
            <a:chOff x="1196914" y="3529504"/>
            <a:chExt cx="1734035" cy="1541809"/>
          </a:xfrm>
        </p:grpSpPr>
        <p:grpSp>
          <p:nvGrpSpPr>
            <p:cNvPr id="197" name="그룹 196">
              <a:extLst>
                <a:ext uri="{FF2B5EF4-FFF2-40B4-BE49-F238E27FC236}">
                  <a16:creationId xmlns:a16="http://schemas.microsoft.com/office/drawing/2014/main" xmlns="" id="{B2A92C1C-6542-4FE8-BAF4-95FBB251E2A3}"/>
                </a:ext>
              </a:extLst>
            </p:cNvPr>
            <p:cNvGrpSpPr/>
            <p:nvPr/>
          </p:nvGrpSpPr>
          <p:grpSpPr>
            <a:xfrm>
              <a:off x="1357811" y="3529504"/>
              <a:ext cx="1412240" cy="1541809"/>
              <a:chOff x="2164186" y="2258053"/>
              <a:chExt cx="1412240" cy="1181523"/>
            </a:xfrm>
          </p:grpSpPr>
          <p:cxnSp>
            <p:nvCxnSpPr>
              <p:cNvPr id="219" name="직선 연결선 218">
                <a:extLst>
                  <a:ext uri="{FF2B5EF4-FFF2-40B4-BE49-F238E27FC236}">
                    <a16:creationId xmlns:a16="http://schemas.microsoft.com/office/drawing/2014/main" xmlns="" id="{22E12F55-7BDD-4057-98BE-56D1FF6FB662}"/>
                  </a:ext>
                </a:extLst>
              </p:cNvPr>
              <p:cNvCxnSpPr/>
              <p:nvPr/>
            </p:nvCxnSpPr>
            <p:spPr>
              <a:xfrm>
                <a:off x="2255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직선 연결선 219">
                <a:extLst>
                  <a:ext uri="{FF2B5EF4-FFF2-40B4-BE49-F238E27FC236}">
                    <a16:creationId xmlns:a16="http://schemas.microsoft.com/office/drawing/2014/main" xmlns="" id="{EF9003FA-9C1C-48CB-87C0-345DCB8791A6}"/>
                  </a:ext>
                </a:extLst>
              </p:cNvPr>
              <p:cNvCxnSpPr/>
              <p:nvPr/>
            </p:nvCxnSpPr>
            <p:spPr>
              <a:xfrm>
                <a:off x="2357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직선 연결선 220">
                <a:extLst>
                  <a:ext uri="{FF2B5EF4-FFF2-40B4-BE49-F238E27FC236}">
                    <a16:creationId xmlns:a16="http://schemas.microsoft.com/office/drawing/2014/main" xmlns="" id="{D962D0C5-3DC6-4F30-BA99-E0FCB9599266}"/>
                  </a:ext>
                </a:extLst>
              </p:cNvPr>
              <p:cNvCxnSpPr/>
              <p:nvPr/>
            </p:nvCxnSpPr>
            <p:spPr>
              <a:xfrm>
                <a:off x="2458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직선 연결선 221">
                <a:extLst>
                  <a:ext uri="{FF2B5EF4-FFF2-40B4-BE49-F238E27FC236}">
                    <a16:creationId xmlns:a16="http://schemas.microsoft.com/office/drawing/2014/main" xmlns="" id="{54FA74DD-E961-44BC-B3C2-C113D0224232}"/>
                  </a:ext>
                </a:extLst>
              </p:cNvPr>
              <p:cNvCxnSpPr/>
              <p:nvPr/>
            </p:nvCxnSpPr>
            <p:spPr>
              <a:xfrm>
                <a:off x="2560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직선 연결선 222">
                <a:extLst>
                  <a:ext uri="{FF2B5EF4-FFF2-40B4-BE49-F238E27FC236}">
                    <a16:creationId xmlns:a16="http://schemas.microsoft.com/office/drawing/2014/main" xmlns="" id="{A965F92F-166F-4AA7-9933-C1BB8D086C0B}"/>
                  </a:ext>
                </a:extLst>
              </p:cNvPr>
              <p:cNvCxnSpPr/>
              <p:nvPr/>
            </p:nvCxnSpPr>
            <p:spPr>
              <a:xfrm>
                <a:off x="2662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직선 연결선 223">
                <a:extLst>
                  <a:ext uri="{FF2B5EF4-FFF2-40B4-BE49-F238E27FC236}">
                    <a16:creationId xmlns:a16="http://schemas.microsoft.com/office/drawing/2014/main" xmlns="" id="{6607C35B-560B-46FC-A380-A6A368C1E253}"/>
                  </a:ext>
                </a:extLst>
              </p:cNvPr>
              <p:cNvCxnSpPr/>
              <p:nvPr/>
            </p:nvCxnSpPr>
            <p:spPr>
              <a:xfrm>
                <a:off x="2763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직선 연결선 224">
                <a:extLst>
                  <a:ext uri="{FF2B5EF4-FFF2-40B4-BE49-F238E27FC236}">
                    <a16:creationId xmlns:a16="http://schemas.microsoft.com/office/drawing/2014/main" xmlns="" id="{3A146C41-DAEE-4ED1-9ED4-383D30AB5F8E}"/>
                  </a:ext>
                </a:extLst>
              </p:cNvPr>
              <p:cNvCxnSpPr/>
              <p:nvPr/>
            </p:nvCxnSpPr>
            <p:spPr>
              <a:xfrm>
                <a:off x="2865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직선 연결선 225">
                <a:extLst>
                  <a:ext uri="{FF2B5EF4-FFF2-40B4-BE49-F238E27FC236}">
                    <a16:creationId xmlns:a16="http://schemas.microsoft.com/office/drawing/2014/main" xmlns="" id="{710FB031-92EA-428E-ADFA-7F5E147319E9}"/>
                  </a:ext>
                </a:extLst>
              </p:cNvPr>
              <p:cNvCxnSpPr/>
              <p:nvPr/>
            </p:nvCxnSpPr>
            <p:spPr>
              <a:xfrm>
                <a:off x="2966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직선 연결선 226">
                <a:extLst>
                  <a:ext uri="{FF2B5EF4-FFF2-40B4-BE49-F238E27FC236}">
                    <a16:creationId xmlns:a16="http://schemas.microsoft.com/office/drawing/2014/main" xmlns="" id="{52DE6260-E518-49D8-BE1B-C518272894F1}"/>
                  </a:ext>
                </a:extLst>
              </p:cNvPr>
              <p:cNvCxnSpPr/>
              <p:nvPr/>
            </p:nvCxnSpPr>
            <p:spPr>
              <a:xfrm>
                <a:off x="3068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직선 연결선 227">
                <a:extLst>
                  <a:ext uri="{FF2B5EF4-FFF2-40B4-BE49-F238E27FC236}">
                    <a16:creationId xmlns:a16="http://schemas.microsoft.com/office/drawing/2014/main" xmlns="" id="{8F407B75-9527-4208-A398-EAC630690284}"/>
                  </a:ext>
                </a:extLst>
              </p:cNvPr>
              <p:cNvCxnSpPr/>
              <p:nvPr/>
            </p:nvCxnSpPr>
            <p:spPr>
              <a:xfrm>
                <a:off x="31700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직선 연결선 228">
                <a:extLst>
                  <a:ext uri="{FF2B5EF4-FFF2-40B4-BE49-F238E27FC236}">
                    <a16:creationId xmlns:a16="http://schemas.microsoft.com/office/drawing/2014/main" xmlns="" id="{2A45F79E-64DB-488D-97C5-BB3A6CBB5795}"/>
                  </a:ext>
                </a:extLst>
              </p:cNvPr>
              <p:cNvCxnSpPr/>
              <p:nvPr/>
            </p:nvCxnSpPr>
            <p:spPr>
              <a:xfrm>
                <a:off x="32716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직선 연결선 229">
                <a:extLst>
                  <a:ext uri="{FF2B5EF4-FFF2-40B4-BE49-F238E27FC236}">
                    <a16:creationId xmlns:a16="http://schemas.microsoft.com/office/drawing/2014/main" xmlns="" id="{7C56151E-4448-40F2-8E2E-B5A2840FCD77}"/>
                  </a:ext>
                </a:extLst>
              </p:cNvPr>
              <p:cNvCxnSpPr/>
              <p:nvPr/>
            </p:nvCxnSpPr>
            <p:spPr>
              <a:xfrm>
                <a:off x="33732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직선 연결선 230">
                <a:extLst>
                  <a:ext uri="{FF2B5EF4-FFF2-40B4-BE49-F238E27FC236}">
                    <a16:creationId xmlns:a16="http://schemas.microsoft.com/office/drawing/2014/main" xmlns="" id="{F769F144-C19A-4AD8-A0C6-E24EF54E0962}"/>
                  </a:ext>
                </a:extLst>
              </p:cNvPr>
              <p:cNvCxnSpPr/>
              <p:nvPr/>
            </p:nvCxnSpPr>
            <p:spPr>
              <a:xfrm>
                <a:off x="34748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직선 연결선 231">
                <a:extLst>
                  <a:ext uri="{FF2B5EF4-FFF2-40B4-BE49-F238E27FC236}">
                    <a16:creationId xmlns:a16="http://schemas.microsoft.com/office/drawing/2014/main" xmlns="" id="{49B92384-A03A-4776-877A-5BCB484DE88E}"/>
                  </a:ext>
                </a:extLst>
              </p:cNvPr>
              <p:cNvCxnSpPr/>
              <p:nvPr/>
            </p:nvCxnSpPr>
            <p:spPr>
              <a:xfrm>
                <a:off x="357642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직선 연결선 232">
                <a:extLst>
                  <a:ext uri="{FF2B5EF4-FFF2-40B4-BE49-F238E27FC236}">
                    <a16:creationId xmlns:a16="http://schemas.microsoft.com/office/drawing/2014/main" xmlns="" id="{BDF78623-3B38-496C-9B19-AB8D2DAB245D}"/>
                  </a:ext>
                </a:extLst>
              </p:cNvPr>
              <p:cNvCxnSpPr/>
              <p:nvPr/>
            </p:nvCxnSpPr>
            <p:spPr>
              <a:xfrm>
                <a:off x="2164186" y="2258053"/>
                <a:ext cx="0" cy="1181523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그룹 197">
              <a:extLst>
                <a:ext uri="{FF2B5EF4-FFF2-40B4-BE49-F238E27FC236}">
                  <a16:creationId xmlns:a16="http://schemas.microsoft.com/office/drawing/2014/main" xmlns="" id="{6604965E-DAAE-481C-A869-3A2EE667FDB4}"/>
                </a:ext>
              </a:extLst>
            </p:cNvPr>
            <p:cNvGrpSpPr/>
            <p:nvPr/>
          </p:nvGrpSpPr>
          <p:grpSpPr>
            <a:xfrm>
              <a:off x="1196914" y="3639607"/>
              <a:ext cx="1734035" cy="1315792"/>
              <a:chOff x="1874626" y="2368156"/>
              <a:chExt cx="1945534" cy="1315792"/>
            </a:xfrm>
          </p:grpSpPr>
          <p:cxnSp>
            <p:nvCxnSpPr>
              <p:cNvPr id="199" name="직선 연결선 198">
                <a:extLst>
                  <a:ext uri="{FF2B5EF4-FFF2-40B4-BE49-F238E27FC236}">
                    <a16:creationId xmlns:a16="http://schemas.microsoft.com/office/drawing/2014/main" xmlns="" id="{CE432D9B-D06C-4F56-AD38-2ECB96C9DA22}"/>
                  </a:ext>
                </a:extLst>
              </p:cNvPr>
              <p:cNvCxnSpPr/>
              <p:nvPr/>
            </p:nvCxnSpPr>
            <p:spPr>
              <a:xfrm>
                <a:off x="1874626" y="261199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직선 연결선 199">
                <a:extLst>
                  <a:ext uri="{FF2B5EF4-FFF2-40B4-BE49-F238E27FC236}">
                    <a16:creationId xmlns:a16="http://schemas.microsoft.com/office/drawing/2014/main" xmlns="" id="{EBAE4532-CF34-44CA-81C1-8614961F564F}"/>
                  </a:ext>
                </a:extLst>
              </p:cNvPr>
              <p:cNvCxnSpPr/>
              <p:nvPr/>
            </p:nvCxnSpPr>
            <p:spPr>
              <a:xfrm>
                <a:off x="1874626" y="255103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직선 연결선 200">
                <a:extLst>
                  <a:ext uri="{FF2B5EF4-FFF2-40B4-BE49-F238E27FC236}">
                    <a16:creationId xmlns:a16="http://schemas.microsoft.com/office/drawing/2014/main" xmlns="" id="{1A0B1AB0-E194-4D80-B9E6-3744124B6A0C}"/>
                  </a:ext>
                </a:extLst>
              </p:cNvPr>
              <p:cNvCxnSpPr/>
              <p:nvPr/>
            </p:nvCxnSpPr>
            <p:spPr>
              <a:xfrm>
                <a:off x="1874626" y="249007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직선 연결선 201">
                <a:extLst>
                  <a:ext uri="{FF2B5EF4-FFF2-40B4-BE49-F238E27FC236}">
                    <a16:creationId xmlns:a16="http://schemas.microsoft.com/office/drawing/2014/main" xmlns="" id="{5DF5519E-974D-4328-A982-B16E053B32A6}"/>
                  </a:ext>
                </a:extLst>
              </p:cNvPr>
              <p:cNvCxnSpPr/>
              <p:nvPr/>
            </p:nvCxnSpPr>
            <p:spPr>
              <a:xfrm>
                <a:off x="1874626" y="242911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직선 연결선 202">
                <a:extLst>
                  <a:ext uri="{FF2B5EF4-FFF2-40B4-BE49-F238E27FC236}">
                    <a16:creationId xmlns:a16="http://schemas.microsoft.com/office/drawing/2014/main" xmlns="" id="{4E3AF405-9A2F-4148-88A5-012A5935AF5E}"/>
                  </a:ext>
                </a:extLst>
              </p:cNvPr>
              <p:cNvCxnSpPr/>
              <p:nvPr/>
            </p:nvCxnSpPr>
            <p:spPr>
              <a:xfrm>
                <a:off x="1874626" y="2368156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직선 연결선 203">
                <a:extLst>
                  <a:ext uri="{FF2B5EF4-FFF2-40B4-BE49-F238E27FC236}">
                    <a16:creationId xmlns:a16="http://schemas.microsoft.com/office/drawing/2014/main" xmlns="" id="{4F0D587D-05A8-4983-A387-05B3FEE24318}"/>
                  </a:ext>
                </a:extLst>
              </p:cNvPr>
              <p:cNvCxnSpPr/>
              <p:nvPr/>
            </p:nvCxnSpPr>
            <p:spPr>
              <a:xfrm>
                <a:off x="1874626" y="26902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직선 연결선 204">
                <a:extLst>
                  <a:ext uri="{FF2B5EF4-FFF2-40B4-BE49-F238E27FC236}">
                    <a16:creationId xmlns:a16="http://schemas.microsoft.com/office/drawing/2014/main" xmlns="" id="{30C7A7BC-CBD3-4BC0-9D3A-B55083B7F53A}"/>
                  </a:ext>
                </a:extLst>
              </p:cNvPr>
              <p:cNvCxnSpPr/>
              <p:nvPr/>
            </p:nvCxnSpPr>
            <p:spPr>
              <a:xfrm>
                <a:off x="1874626" y="27612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직선 연결선 205">
                <a:extLst>
                  <a:ext uri="{FF2B5EF4-FFF2-40B4-BE49-F238E27FC236}">
                    <a16:creationId xmlns:a16="http://schemas.microsoft.com/office/drawing/2014/main" xmlns="" id="{7AA492B1-B299-4074-9C58-60EB2009BDC3}"/>
                  </a:ext>
                </a:extLst>
              </p:cNvPr>
              <p:cNvCxnSpPr/>
              <p:nvPr/>
            </p:nvCxnSpPr>
            <p:spPr>
              <a:xfrm>
                <a:off x="1874626" y="28321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직선 연결선 206">
                <a:extLst>
                  <a:ext uri="{FF2B5EF4-FFF2-40B4-BE49-F238E27FC236}">
                    <a16:creationId xmlns:a16="http://schemas.microsoft.com/office/drawing/2014/main" xmlns="" id="{438B1701-6881-4EA9-B76A-9C382E12B029}"/>
                  </a:ext>
                </a:extLst>
              </p:cNvPr>
              <p:cNvCxnSpPr/>
              <p:nvPr/>
            </p:nvCxnSpPr>
            <p:spPr>
              <a:xfrm>
                <a:off x="1874626" y="29031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직선 연결선 207">
                <a:extLst>
                  <a:ext uri="{FF2B5EF4-FFF2-40B4-BE49-F238E27FC236}">
                    <a16:creationId xmlns:a16="http://schemas.microsoft.com/office/drawing/2014/main" xmlns="" id="{2B74B551-7E98-4522-8668-A5B838A150FF}"/>
                  </a:ext>
                </a:extLst>
              </p:cNvPr>
              <p:cNvCxnSpPr/>
              <p:nvPr/>
            </p:nvCxnSpPr>
            <p:spPr>
              <a:xfrm>
                <a:off x="1874626" y="29741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직선 연결선 208">
                <a:extLst>
                  <a:ext uri="{FF2B5EF4-FFF2-40B4-BE49-F238E27FC236}">
                    <a16:creationId xmlns:a16="http://schemas.microsoft.com/office/drawing/2014/main" xmlns="" id="{51F8F880-1F42-4D71-993B-79AA10BD8768}"/>
                  </a:ext>
                </a:extLst>
              </p:cNvPr>
              <p:cNvCxnSpPr/>
              <p:nvPr/>
            </p:nvCxnSpPr>
            <p:spPr>
              <a:xfrm>
                <a:off x="1874626" y="30451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직선 연결선 209">
                <a:extLst>
                  <a:ext uri="{FF2B5EF4-FFF2-40B4-BE49-F238E27FC236}">
                    <a16:creationId xmlns:a16="http://schemas.microsoft.com/office/drawing/2014/main" xmlns="" id="{C5C006AA-3ABD-49E6-99EF-F6FD167A84E0}"/>
                  </a:ext>
                </a:extLst>
              </p:cNvPr>
              <p:cNvCxnSpPr/>
              <p:nvPr/>
            </p:nvCxnSpPr>
            <p:spPr>
              <a:xfrm>
                <a:off x="1874626" y="31161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직선 연결선 210">
                <a:extLst>
                  <a:ext uri="{FF2B5EF4-FFF2-40B4-BE49-F238E27FC236}">
                    <a16:creationId xmlns:a16="http://schemas.microsoft.com/office/drawing/2014/main" xmlns="" id="{599B3D5A-53EF-4913-B011-296DFEB80EA7}"/>
                  </a:ext>
                </a:extLst>
              </p:cNvPr>
              <p:cNvCxnSpPr/>
              <p:nvPr/>
            </p:nvCxnSpPr>
            <p:spPr>
              <a:xfrm>
                <a:off x="1874626" y="31870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직선 연결선 211">
                <a:extLst>
                  <a:ext uri="{FF2B5EF4-FFF2-40B4-BE49-F238E27FC236}">
                    <a16:creationId xmlns:a16="http://schemas.microsoft.com/office/drawing/2014/main" xmlns="" id="{CAD3E178-EA4E-4761-99A8-6A7D78867B10}"/>
                  </a:ext>
                </a:extLst>
              </p:cNvPr>
              <p:cNvCxnSpPr/>
              <p:nvPr/>
            </p:nvCxnSpPr>
            <p:spPr>
              <a:xfrm>
                <a:off x="1874626" y="32580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직선 연결선 212">
                <a:extLst>
                  <a:ext uri="{FF2B5EF4-FFF2-40B4-BE49-F238E27FC236}">
                    <a16:creationId xmlns:a16="http://schemas.microsoft.com/office/drawing/2014/main" xmlns="" id="{BF693C2D-F821-41D9-A4F4-0147D0847AED}"/>
                  </a:ext>
                </a:extLst>
              </p:cNvPr>
              <p:cNvCxnSpPr/>
              <p:nvPr/>
            </p:nvCxnSpPr>
            <p:spPr>
              <a:xfrm>
                <a:off x="1874626" y="33290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직선 연결선 213">
                <a:extLst>
                  <a:ext uri="{FF2B5EF4-FFF2-40B4-BE49-F238E27FC236}">
                    <a16:creationId xmlns:a16="http://schemas.microsoft.com/office/drawing/2014/main" xmlns="" id="{29773572-8CBF-42BB-A614-F5C82BA9B84D}"/>
                  </a:ext>
                </a:extLst>
              </p:cNvPr>
              <p:cNvCxnSpPr/>
              <p:nvPr/>
            </p:nvCxnSpPr>
            <p:spPr>
              <a:xfrm>
                <a:off x="1874626" y="340002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직선 연결선 214">
                <a:extLst>
                  <a:ext uri="{FF2B5EF4-FFF2-40B4-BE49-F238E27FC236}">
                    <a16:creationId xmlns:a16="http://schemas.microsoft.com/office/drawing/2014/main" xmlns="" id="{292B0B0E-91D0-452F-9685-6079B07EFC9E}"/>
                  </a:ext>
                </a:extLst>
              </p:cNvPr>
              <p:cNvCxnSpPr/>
              <p:nvPr/>
            </p:nvCxnSpPr>
            <p:spPr>
              <a:xfrm>
                <a:off x="1874626" y="347100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직선 연결선 215">
                <a:extLst>
                  <a:ext uri="{FF2B5EF4-FFF2-40B4-BE49-F238E27FC236}">
                    <a16:creationId xmlns:a16="http://schemas.microsoft.com/office/drawing/2014/main" xmlns="" id="{528B7082-CD20-45DA-8B3E-606C0E415937}"/>
                  </a:ext>
                </a:extLst>
              </p:cNvPr>
              <p:cNvCxnSpPr/>
              <p:nvPr/>
            </p:nvCxnSpPr>
            <p:spPr>
              <a:xfrm>
                <a:off x="1874626" y="354198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직선 연결선 216">
                <a:extLst>
                  <a:ext uri="{FF2B5EF4-FFF2-40B4-BE49-F238E27FC236}">
                    <a16:creationId xmlns:a16="http://schemas.microsoft.com/office/drawing/2014/main" xmlns="" id="{22292627-41D1-4E18-9963-26BB30B8B98B}"/>
                  </a:ext>
                </a:extLst>
              </p:cNvPr>
              <p:cNvCxnSpPr/>
              <p:nvPr/>
            </p:nvCxnSpPr>
            <p:spPr>
              <a:xfrm>
                <a:off x="1874626" y="361296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직선 연결선 217">
                <a:extLst>
                  <a:ext uri="{FF2B5EF4-FFF2-40B4-BE49-F238E27FC236}">
                    <a16:creationId xmlns:a16="http://schemas.microsoft.com/office/drawing/2014/main" xmlns="" id="{0AFBC146-6E37-4D49-9D79-448F285614C1}"/>
                  </a:ext>
                </a:extLst>
              </p:cNvPr>
              <p:cNvCxnSpPr/>
              <p:nvPr/>
            </p:nvCxnSpPr>
            <p:spPr>
              <a:xfrm>
                <a:off x="1874626" y="3683948"/>
                <a:ext cx="1945534" cy="0"/>
              </a:xfrm>
              <a:prstGeom prst="line">
                <a:avLst/>
              </a:prstGeom>
              <a:ln w="12700">
                <a:solidFill>
                  <a:srgbClr val="F5891F">
                    <a:alpha val="26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4" name="직사각형 233">
            <a:extLst>
              <a:ext uri="{FF2B5EF4-FFF2-40B4-BE49-F238E27FC236}">
                <a16:creationId xmlns:a16="http://schemas.microsoft.com/office/drawing/2014/main" xmlns="" id="{208AB506-7ECC-4C0E-AAE9-13CA7430344F}"/>
              </a:ext>
            </a:extLst>
          </p:cNvPr>
          <p:cNvSpPr/>
          <p:nvPr/>
        </p:nvSpPr>
        <p:spPr>
          <a:xfrm>
            <a:off x="1222555" y="1744373"/>
            <a:ext cx="9978845" cy="4885737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5266866B-E4FE-4593-8871-5C462F34B9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341639" y="2318918"/>
            <a:ext cx="2780757" cy="2759659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D5F450FF-34EF-494F-916B-13CCB4CDC6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1682711" y="2285152"/>
            <a:ext cx="2931080" cy="2761347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xmlns="" id="{ACC007E1-800D-469F-9BF6-5365EA285A4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487" t="12002" r="6830" b="3029"/>
          <a:stretch/>
        </p:blipFill>
        <p:spPr>
          <a:xfrm>
            <a:off x="5007805" y="2285152"/>
            <a:ext cx="2901941" cy="2749398"/>
          </a:xfrm>
          <a:prstGeom prst="rect">
            <a:avLst/>
          </a:prstGeom>
        </p:spPr>
      </p:pic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D27F76E0-FB5B-4E52-8A54-07E396952AB8}"/>
              </a:ext>
            </a:extLst>
          </p:cNvPr>
          <p:cNvSpPr txBox="1"/>
          <p:nvPr/>
        </p:nvSpPr>
        <p:spPr>
          <a:xfrm>
            <a:off x="8558864" y="5383434"/>
            <a:ext cx="2277503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spc="-150" dirty="0">
                <a:solidFill>
                  <a:srgbClr val="3D4B52"/>
                </a:solidFill>
                <a:latin typeface="+mn-ea"/>
              </a:rPr>
              <a:t>인성교육의 범위 확장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ADBE980F-0D80-46B6-9D28-C5E3C6778453}"/>
              </a:ext>
            </a:extLst>
          </p:cNvPr>
          <p:cNvSpPr txBox="1"/>
          <p:nvPr/>
        </p:nvSpPr>
        <p:spPr>
          <a:xfrm>
            <a:off x="1901667" y="5220027"/>
            <a:ext cx="2655955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spc="-150" dirty="0">
                <a:solidFill>
                  <a:srgbClr val="3D4B52"/>
                </a:solidFill>
                <a:latin typeface="+mn-ea"/>
              </a:rPr>
              <a:t>개인적 품성 함양에서 더 나아간 사회의 일원으로 발전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xmlns="" id="{7D9B9936-DC56-4B79-9973-05F2D33EE69F}"/>
              </a:ext>
            </a:extLst>
          </p:cNvPr>
          <p:cNvSpPr txBox="1"/>
          <p:nvPr/>
        </p:nvSpPr>
        <p:spPr>
          <a:xfrm>
            <a:off x="5025421" y="5210012"/>
            <a:ext cx="2762342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spc="-150" dirty="0">
                <a:solidFill>
                  <a:srgbClr val="3D4B52"/>
                </a:solidFill>
                <a:latin typeface="+mn-ea"/>
              </a:rPr>
              <a:t>인성교육의 의미와 범위</a:t>
            </a:r>
            <a:r>
              <a:rPr lang="en-US" altLang="ko-KR" sz="1600" spc="-150" dirty="0">
                <a:solidFill>
                  <a:srgbClr val="3D4B52"/>
                </a:solidFill>
                <a:latin typeface="+mn-ea"/>
              </a:rPr>
              <a:t>, </a:t>
            </a:r>
            <a:r>
              <a:rPr lang="ko-KR" altLang="en-US" sz="1600" spc="-150" dirty="0">
                <a:solidFill>
                  <a:srgbClr val="3D4B52"/>
                </a:solidFill>
                <a:latin typeface="+mn-ea"/>
              </a:rPr>
              <a:t>가치를 명료화</a:t>
            </a:r>
          </a:p>
        </p:txBody>
      </p:sp>
    </p:spTree>
    <p:extLst>
      <p:ext uri="{BB962C8B-B14F-4D97-AF65-F5344CB8AC3E}">
        <p14:creationId xmlns:p14="http://schemas.microsoft.com/office/powerpoint/2010/main" xmlns="" val="37859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그룹 56">
            <a:extLst>
              <a:ext uri="{FF2B5EF4-FFF2-40B4-BE49-F238E27FC236}">
                <a16:creationId xmlns:a16="http://schemas.microsoft.com/office/drawing/2014/main" xmlns="" id="{E1867F45-0FE5-4414-8EE2-DEAE2AE9E28D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58" name="사각형: 둥근 모서리 57">
              <a:extLst>
                <a:ext uri="{FF2B5EF4-FFF2-40B4-BE49-F238E27FC236}">
                  <a16:creationId xmlns:a16="http://schemas.microsoft.com/office/drawing/2014/main" xmlns="" id="{EC659ED1-CF4A-485B-B9B7-5998A6545690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xmlns="" id="{501A0175-9892-4F95-BA07-58E54725273B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0" name="사각형: 둥근 모서리 59">
              <a:extLst>
                <a:ext uri="{FF2B5EF4-FFF2-40B4-BE49-F238E27FC236}">
                  <a16:creationId xmlns:a16="http://schemas.microsoft.com/office/drawing/2014/main" xmlns="" id="{99CF8C7E-69D5-4F6F-9196-69F58928D0E7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535E3077-244A-4D2D-B585-4D4157AA5955}"/>
              </a:ext>
            </a:extLst>
          </p:cNvPr>
          <p:cNvSpPr txBox="1"/>
          <p:nvPr/>
        </p:nvSpPr>
        <p:spPr>
          <a:xfrm>
            <a:off x="2697735" y="2814826"/>
            <a:ext cx="679045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anose="02030304000000000000" pitchFamily="18" charset="-127"/>
              </a:rPr>
              <a:t>Q&amp;A</a:t>
            </a:r>
            <a:endParaRPr lang="ko-KR" altLang="en-US" sz="9600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조선일보명조" panose="02030304000000000000" pitchFamily="18" charset="-127"/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xmlns="" id="{3A7AAA03-5779-46F2-94D4-2FE55FC2F528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xmlns="" id="{B520FA06-573C-4462-8BF0-55A6E694B916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xmlns="" id="{78428634-48A8-4093-ABAD-E781CE2EA85B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6543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순서도: 문서 64">
            <a:extLst>
              <a:ext uri="{FF2B5EF4-FFF2-40B4-BE49-F238E27FC236}">
                <a16:creationId xmlns:a16="http://schemas.microsoft.com/office/drawing/2014/main" xmlns="" id="{5940D76C-B76A-44C1-8A69-FB82A9019316}"/>
              </a:ext>
            </a:extLst>
          </p:cNvPr>
          <p:cNvSpPr/>
          <p:nvPr/>
        </p:nvSpPr>
        <p:spPr>
          <a:xfrm rot="10800000">
            <a:off x="-1" y="4787862"/>
            <a:ext cx="12192000" cy="2428626"/>
          </a:xfrm>
          <a:prstGeom prst="flowChartDocument">
            <a:avLst/>
          </a:prstGeom>
          <a:pattFill prst="smCheck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xmlns="" id="{CF5094AD-4E2E-41BC-87CE-7E53E3093AA4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70" name="사각형: 둥근 모서리 69">
              <a:extLst>
                <a:ext uri="{FF2B5EF4-FFF2-40B4-BE49-F238E27FC236}">
                  <a16:creationId xmlns:a16="http://schemas.microsoft.com/office/drawing/2014/main" xmlns="" id="{3527C2D7-AFA6-49C3-9CB1-51441FC39D4A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71" name="사각형: 둥근 모서리 70">
              <a:extLst>
                <a:ext uri="{FF2B5EF4-FFF2-40B4-BE49-F238E27FC236}">
                  <a16:creationId xmlns:a16="http://schemas.microsoft.com/office/drawing/2014/main" xmlns="" id="{6EB1E668-A26C-403C-8F4B-76C417C034C1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72" name="사각형: 둥근 모서리 71">
              <a:extLst>
                <a:ext uri="{FF2B5EF4-FFF2-40B4-BE49-F238E27FC236}">
                  <a16:creationId xmlns:a16="http://schemas.microsoft.com/office/drawing/2014/main" xmlns="" id="{EAE3E030-350D-4168-80EE-66B2E14E73C0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E6BD889B-2D85-48F3-BEF6-BFF386F9A883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5150FFE2-52E7-497D-B6DB-E4E721A5A7B2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xmlns="" id="{25CCDA4B-2EFA-4F16-80EC-47C306B9F07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FBED9C-11D0-442E-AD1B-1330753ABBB1}"/>
              </a:ext>
            </a:extLst>
          </p:cNvPr>
          <p:cNvSpPr txBox="1"/>
          <p:nvPr/>
        </p:nvSpPr>
        <p:spPr>
          <a:xfrm>
            <a:off x="2697735" y="2841179"/>
            <a:ext cx="679045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조선일보명조" panose="02030304000000000000" pitchFamily="18" charset="-127"/>
              </a:rPr>
              <a:t>Thank You</a:t>
            </a:r>
            <a:endParaRPr lang="ko-KR" altLang="en-US" sz="9600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74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222</Words>
  <Application>Microsoft Office PowerPoint</Application>
  <PresentationFormat>사용자 지정</PresentationFormat>
  <Paragraphs>36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하주현</cp:lastModifiedBy>
  <cp:revision>87</cp:revision>
  <dcterms:created xsi:type="dcterms:W3CDTF">2017-10-29T11:35:24Z</dcterms:created>
  <dcterms:modified xsi:type="dcterms:W3CDTF">2019-06-06T06:16:11Z</dcterms:modified>
</cp:coreProperties>
</file>