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69" r:id="rId3"/>
    <p:sldId id="259" r:id="rId4"/>
    <p:sldId id="260" r:id="rId5"/>
    <p:sldId id="268" r:id="rId6"/>
    <p:sldId id="261" r:id="rId7"/>
    <p:sldId id="266" r:id="rId8"/>
    <p:sldId id="265" r:id="rId9"/>
    <p:sldId id="267" r:id="rId10"/>
    <p:sldId id="270" r:id="rId11"/>
    <p:sldId id="257" r:id="rId12"/>
    <p:sldId id="271" r:id="rId13"/>
    <p:sldId id="272" r:id="rId14"/>
    <p:sldId id="273" r:id="rId15"/>
    <p:sldId id="262" r:id="rId16"/>
    <p:sldId id="264" r:id="rId17"/>
  </p:sldIdLst>
  <p:sldSz cx="9144000" cy="6858000" type="screen4x3"/>
  <p:notesSz cx="6858000" cy="9144000"/>
  <p:defaultTextStyle>
    <a:defPPr>
      <a:defRPr lang="ko-KR"/>
    </a:defPPr>
    <a:lvl1pPr marL="0" algn="l" defTabSz="914400" latinLnBrk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latinLnBrk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latinLnBrk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latinLnBrk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latinLnBrk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latinLnBrk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latinLnBrk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latinLnBrk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latinLnBrk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ayout1_picture1" descr="C:\Documents and Settings\nhn\바탕 화면\하늘수채\그림1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62753"/>
          </a:xfrm>
          <a:prstGeom prst="rect">
            <a:avLst/>
          </a:prstGeom>
          <a:noFill/>
        </p:spPr>
      </p:pic>
      <p:sp>
        <p:nvSpPr>
          <p:cNvPr id="4" name="layout1_shape1"/>
          <p:cNvSpPr/>
          <p:nvPr/>
        </p:nvSpPr>
        <p:spPr>
          <a:xfrm>
            <a:off x="2815722" y="1006854"/>
            <a:ext cx="3556478" cy="4582386"/>
          </a:xfrm>
          <a:prstGeom prst="rect">
            <a:avLst/>
          </a:prstGeom>
          <a:gradFill>
            <a:gsLst>
              <a:gs pos="0">
                <a:srgbClr val="E8E8E8"/>
              </a:gs>
              <a:gs pos="56000">
                <a:schemeClr val="bg1"/>
              </a:gs>
            </a:gsLst>
            <a:lin ang="3600000" scaled="1"/>
            <a:tileRect/>
          </a:gradFill>
          <a:ln>
            <a:noFill/>
          </a:ln>
          <a:effectLst>
            <a:outerShdw blurRad="355600" dist="1016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000" b="1" spc="-150">
              <a:solidFill>
                <a:schemeClr val="tx1">
                  <a:lumMod val="75000"/>
                  <a:lumOff val="25000"/>
                </a:schemeClr>
              </a:solidFill>
              <a:latin typeface="나눔명조"/>
              <a:ea typeface="나눔명조"/>
            </a:endParaRPr>
          </a:p>
        </p:txBody>
      </p:sp>
      <p:sp>
        <p:nvSpPr>
          <p:cNvPr id="5" name="layout1_shape2"/>
          <p:cNvSpPr/>
          <p:nvPr/>
        </p:nvSpPr>
        <p:spPr>
          <a:xfrm>
            <a:off x="2926225" y="1119066"/>
            <a:ext cx="3335473" cy="4357963"/>
          </a:xfrm>
          <a:prstGeom prst="rect">
            <a:avLst/>
          </a:prstGeom>
          <a:noFill/>
          <a:ln w="6350">
            <a:gradFill>
              <a:gsLst>
                <a:gs pos="0">
                  <a:srgbClr val="A1C8D7"/>
                </a:gs>
                <a:gs pos="100000">
                  <a:srgbClr val="CEE2EA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" name="layout1_shape3"/>
          <p:cNvSpPr/>
          <p:nvPr/>
        </p:nvSpPr>
        <p:spPr>
          <a:xfrm>
            <a:off x="2977790" y="1168647"/>
            <a:ext cx="3232342" cy="4258800"/>
          </a:xfrm>
          <a:prstGeom prst="rect">
            <a:avLst/>
          </a:prstGeom>
          <a:noFill/>
          <a:ln w="31750">
            <a:gradFill>
              <a:gsLst>
                <a:gs pos="0">
                  <a:srgbClr val="A1C8D7"/>
                </a:gs>
                <a:gs pos="100000">
                  <a:srgbClr val="CEE2EA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layout1_shape4"/>
          <p:cNvSpPr>
            <a:spLocks noGrp="1"/>
          </p:cNvSpPr>
          <p:nvPr>
            <p:ph type="title"/>
          </p:nvPr>
        </p:nvSpPr>
        <p:spPr>
          <a:xfrm>
            <a:off x="3203575" y="1654200"/>
            <a:ext cx="2016125" cy="2232248"/>
          </a:xfrm>
          <a:prstGeom prst="rect">
            <a:avLst/>
          </a:prstGeom>
        </p:spPr>
        <p:txBody>
          <a:bodyPr anchor="t"/>
          <a:lstStyle>
            <a:lvl1pPr algn="l">
              <a:defRPr sz="4200"/>
            </a:lvl1pPr>
          </a:lstStyle>
          <a:p>
            <a:r>
              <a:rPr lang="ko-KR" altLang="en-US"/>
              <a:t>문서의</a:t>
            </a:r>
            <a:r>
              <a:rPr lang="en-US" altLang="ko-KR"/>
              <a:t/>
            </a:r>
            <a:br>
              <a:rPr lang="en-US" altLang="ko-KR"/>
            </a:br>
            <a:r>
              <a:rPr lang="ko-KR" altLang="en-US"/>
              <a:t>제목</a:t>
            </a:r>
            <a:endParaRPr/>
          </a:p>
        </p:txBody>
      </p:sp>
      <p:sp>
        <p:nvSpPr>
          <p:cNvPr id="8" name="layout1_shape5"/>
          <p:cNvSpPr>
            <a:spLocks noGrp="1"/>
          </p:cNvSpPr>
          <p:nvPr>
            <p:ph type="subTitle" idx="1"/>
          </p:nvPr>
        </p:nvSpPr>
        <p:spPr>
          <a:xfrm>
            <a:off x="3203575" y="1196752"/>
            <a:ext cx="2016125" cy="43204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>
                <a:solidFill>
                  <a:srgbClr val="6EAAC2"/>
                </a:solidFill>
                <a:latin typeface="나눔명조"/>
                <a:ea typeface="나눔명조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소제목</a:t>
            </a:r>
            <a:endParaRPr/>
          </a:p>
        </p:txBody>
      </p:sp>
      <p:sp>
        <p:nvSpPr>
          <p:cNvPr id="9" name="layout1_shape6"/>
          <p:cNvSpPr>
            <a:spLocks noGrp="1"/>
          </p:cNvSpPr>
          <p:nvPr>
            <p:ph type="body" sz="half" idx="2"/>
          </p:nvPr>
        </p:nvSpPr>
        <p:spPr>
          <a:xfrm>
            <a:off x="3203575" y="5013176"/>
            <a:ext cx="2016125" cy="288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1">
                <a:solidFill>
                  <a:schemeClr val="bg1">
                    <a:lumMod val="65000"/>
                  </a:schemeClr>
                </a:solidFill>
                <a:latin typeface="나눔명조"/>
                <a:ea typeface="나눔명조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작성자</a:t>
            </a:r>
            <a:r>
              <a:rPr lang="en-US" altLang="en-US"/>
              <a:t> </a:t>
            </a:r>
            <a:r>
              <a:rPr lang="en-US" altLang="ko-KR"/>
              <a:t>/ </a:t>
            </a:r>
            <a:r>
              <a:rPr lang="ko-KR" altLang="en-US"/>
              <a:t>작성일</a:t>
            </a:r>
            <a:endParaRPr/>
          </a:p>
          <a:p>
            <a:pPr lvl="0"/>
            <a:endParaRPr/>
          </a:p>
        </p:txBody>
      </p:sp>
      <p:sp>
        <p:nvSpPr>
          <p:cNvPr id="10" name="layout1_shape7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fld id="{FB30EDBD-1C2D-4C1E-B459-B60219FAB484}" type="datetimeFigureOut">
              <a:rPr lang="en-US" altLang="ko-KR"/>
              <a:pPr/>
              <a:t>6/4/2017</a:t>
            </a:fld>
            <a:endParaRPr/>
          </a:p>
        </p:txBody>
      </p:sp>
      <p:sp>
        <p:nvSpPr>
          <p:cNvPr id="11" name="layout1_shape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fld id="{4BEDD84E-25D4-4983-8AA1-2863C96F08D9}" type="slidenum">
              <a:rPr lang="ko-KR"/>
              <a:pPr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ayout2_picture1" descr="C:\Documents and Settings\nhn\바탕 화면\하늘수채\그림3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4" name="layout2_shape1"/>
          <p:cNvSpPr>
            <a:spLocks noGrp="1"/>
          </p:cNvSpPr>
          <p:nvPr>
            <p:ph type="title"/>
          </p:nvPr>
        </p:nvSpPr>
        <p:spPr>
          <a:xfrm>
            <a:off x="469900" y="2798316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/>
              <a:t>|</a:t>
            </a:r>
            <a:r>
              <a:rPr lang="ko-KR" altLang="en-US"/>
              <a:t>꼭지제목</a:t>
            </a:r>
            <a:r>
              <a:rPr lang="en-US" altLang="ko-KR"/>
              <a:t>|</a:t>
            </a:r>
            <a:endParaRPr/>
          </a:p>
        </p:txBody>
      </p:sp>
      <p:sp>
        <p:nvSpPr>
          <p:cNvPr id="5" name="layout2_shape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fld id="{FB30EDBD-1C2D-4C1E-B459-B60219FAB484}" type="datetimeFigureOut">
              <a:rPr lang="en-US" altLang="ko-KR"/>
              <a:pPr/>
              <a:t>6/4/2017</a:t>
            </a:fld>
            <a:endParaRPr/>
          </a:p>
        </p:txBody>
      </p:sp>
      <p:sp>
        <p:nvSpPr>
          <p:cNvPr id="6" name="layout2_shape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fld id="{4BEDD84E-25D4-4983-8AA1-2863C96F08D9}" type="slidenum">
              <a:rPr lang="ko-KR"/>
              <a:pPr/>
              <a:t>‹#›</a:t>
            </a:fld>
            <a:endParaRPr/>
          </a:p>
        </p:txBody>
      </p:sp>
      <p:sp>
        <p:nvSpPr>
          <p:cNvPr id="7" name="layout2_shape4"/>
          <p:cNvSpPr>
            <a:spLocks noGrp="1"/>
          </p:cNvSpPr>
          <p:nvPr>
            <p:ph type="body" sz="half" idx="16"/>
          </p:nvPr>
        </p:nvSpPr>
        <p:spPr>
          <a:xfrm>
            <a:off x="2843808" y="6371802"/>
            <a:ext cx="864022" cy="33896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sz="800" b="1">
                <a:latin typeface="나눔명조"/>
                <a:ea typeface="나눔명조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바닥글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ayout3_picture1" descr="C:\Documents and Settings\nhn\바탕 화면\하늘수채\그림2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4" name="layout3_shape1"/>
          <p:cNvSpPr>
            <a:spLocks noGrp="1"/>
          </p:cNvSpPr>
          <p:nvPr>
            <p:ph type="title"/>
          </p:nvPr>
        </p:nvSpPr>
        <p:spPr>
          <a:xfrm>
            <a:off x="2473052" y="646088"/>
            <a:ext cx="2736478" cy="648072"/>
          </a:xfrm>
          <a:prstGeom prst="rect">
            <a:avLst/>
          </a:prstGeom>
        </p:spPr>
        <p:txBody>
          <a:bodyPr/>
          <a:lstStyle>
            <a:lvl1pPr algn="l">
              <a:defRPr sz="1800" b="1"/>
            </a:lvl1pPr>
          </a:lstStyle>
          <a:p>
            <a:r>
              <a:rPr lang="ko-KR" altLang="en-US"/>
              <a:t>시의제목</a:t>
            </a:r>
            <a:endParaRPr/>
          </a:p>
        </p:txBody>
      </p:sp>
      <p:sp>
        <p:nvSpPr>
          <p:cNvPr id="5" name="layout3_shape2"/>
          <p:cNvSpPr>
            <a:spLocks noGrp="1"/>
          </p:cNvSpPr>
          <p:nvPr>
            <p:ph type="body" sz="half" idx="2"/>
          </p:nvPr>
        </p:nvSpPr>
        <p:spPr>
          <a:xfrm>
            <a:off x="2477416" y="2017980"/>
            <a:ext cx="2742284" cy="2131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1">
                <a:latin typeface="나눔명조"/>
                <a:ea typeface="나눔명조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내용을</a:t>
            </a:r>
            <a:r>
              <a:rPr lang="en-US" altLang="en-US"/>
              <a:t>  </a:t>
            </a:r>
            <a:r>
              <a:rPr lang="ko-KR" altLang="en-US"/>
              <a:t>작성하세요</a:t>
            </a:r>
            <a:r>
              <a:rPr lang="en-US" altLang="ko-KR"/>
              <a:t>.</a:t>
            </a:r>
          </a:p>
          <a:p>
            <a:pPr lvl="0"/>
            <a:endParaRPr/>
          </a:p>
        </p:txBody>
      </p:sp>
      <p:sp>
        <p:nvSpPr>
          <p:cNvPr id="6" name="layout3_shape3"/>
          <p:cNvSpPr>
            <a:spLocks noGrp="1"/>
          </p:cNvSpPr>
          <p:nvPr>
            <p:ph type="body" sz="half" idx="14"/>
          </p:nvPr>
        </p:nvSpPr>
        <p:spPr>
          <a:xfrm>
            <a:off x="2474245" y="1300510"/>
            <a:ext cx="2745456" cy="28803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 b="1">
                <a:latin typeface="나눔명조"/>
                <a:ea typeface="나눔명조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작가의</a:t>
            </a:r>
            <a:r>
              <a:rPr lang="en-US" altLang="en-US"/>
              <a:t> </a:t>
            </a:r>
            <a:r>
              <a:rPr lang="ko-KR" altLang="en-US"/>
              <a:t>이름</a:t>
            </a:r>
          </a:p>
        </p:txBody>
      </p:sp>
      <p:sp>
        <p:nvSpPr>
          <p:cNvPr id="7" name="layout3_shape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fld id="{FB30EDBD-1C2D-4C1E-B459-B60219FAB484}" type="datetimeFigureOut">
              <a:rPr lang="en-US" altLang="ko-KR"/>
              <a:pPr/>
              <a:t>6/4/2017</a:t>
            </a:fld>
            <a:endParaRPr/>
          </a:p>
        </p:txBody>
      </p:sp>
      <p:sp>
        <p:nvSpPr>
          <p:cNvPr id="8" name="layout3_shape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fld id="{4BEDD84E-25D4-4983-8AA1-2863C96F08D9}" type="slidenum">
              <a:rPr lang="ko-KR"/>
              <a:pPr/>
              <a:t>‹#›</a:t>
            </a:fld>
            <a:endParaRPr/>
          </a:p>
        </p:txBody>
      </p:sp>
      <p:sp>
        <p:nvSpPr>
          <p:cNvPr id="9" name="layout3_shape6"/>
          <p:cNvSpPr>
            <a:spLocks noGrp="1"/>
          </p:cNvSpPr>
          <p:nvPr>
            <p:ph type="body" sz="half" idx="16"/>
          </p:nvPr>
        </p:nvSpPr>
        <p:spPr>
          <a:xfrm>
            <a:off x="2843808" y="6371802"/>
            <a:ext cx="864022" cy="33896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sz="800" b="1">
                <a:latin typeface="나눔명조"/>
                <a:ea typeface="나눔명조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바닥글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ayout4_picture1" descr="C:\Documents and Settings\nhn\바탕 화면\하늘수채\그림2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4" name="layout4_shape1"/>
          <p:cNvSpPr>
            <a:spLocks noGrp="1"/>
          </p:cNvSpPr>
          <p:nvPr>
            <p:ph type="title"/>
          </p:nvPr>
        </p:nvSpPr>
        <p:spPr>
          <a:xfrm>
            <a:off x="1018282" y="764704"/>
            <a:ext cx="1466156" cy="432048"/>
          </a:xfrm>
          <a:prstGeom prst="rect">
            <a:avLst/>
          </a:prstGeom>
        </p:spPr>
        <p:txBody>
          <a:bodyPr/>
          <a:lstStyle>
            <a:lvl1pPr algn="l">
              <a:defRPr sz="1800" b="1"/>
            </a:lvl1pPr>
          </a:lstStyle>
          <a:p>
            <a:r>
              <a:rPr lang="ko-KR" altLang="en-US"/>
              <a:t>작가소개</a:t>
            </a:r>
            <a:endParaRPr/>
          </a:p>
        </p:txBody>
      </p:sp>
      <p:sp>
        <p:nvSpPr>
          <p:cNvPr id="5" name="layout4_shape2"/>
          <p:cNvSpPr>
            <a:spLocks noGrp="1"/>
          </p:cNvSpPr>
          <p:nvPr>
            <p:ph type="body" sz="half" idx="2"/>
          </p:nvPr>
        </p:nvSpPr>
        <p:spPr>
          <a:xfrm>
            <a:off x="2843808" y="2819028"/>
            <a:ext cx="2375892" cy="970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1">
                <a:latin typeface="나눔명조"/>
                <a:ea typeface="나눔명조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내용을</a:t>
            </a:r>
            <a:r>
              <a:rPr lang="en-US" altLang="en-US"/>
              <a:t> </a:t>
            </a:r>
            <a:r>
              <a:rPr lang="ko-KR" altLang="en-US"/>
              <a:t>작성하세요</a:t>
            </a:r>
            <a:r>
              <a:rPr lang="en-US" altLang="ko-KR"/>
              <a:t>.</a:t>
            </a:r>
            <a:endParaRPr/>
          </a:p>
        </p:txBody>
      </p:sp>
      <p:sp>
        <p:nvSpPr>
          <p:cNvPr id="6" name="layout4_shape3"/>
          <p:cNvSpPr>
            <a:spLocks noGrp="1"/>
          </p:cNvSpPr>
          <p:nvPr>
            <p:ph type="body" sz="half" idx="13"/>
          </p:nvPr>
        </p:nvSpPr>
        <p:spPr>
          <a:xfrm>
            <a:off x="1019793" y="1239618"/>
            <a:ext cx="1464645" cy="31717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나눔명조"/>
                <a:ea typeface="나눔명조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/>
              <a:t>| </a:t>
            </a:r>
            <a:r>
              <a:rPr lang="ko-KR" altLang="en-US"/>
              <a:t>작가이름</a:t>
            </a:r>
            <a:r>
              <a:rPr lang="en-US" altLang="en-US"/>
              <a:t> </a:t>
            </a:r>
            <a:r>
              <a:rPr lang="en-US" altLang="ko-KR"/>
              <a:t>|</a:t>
            </a:r>
            <a:endParaRPr/>
          </a:p>
        </p:txBody>
      </p:sp>
      <p:sp>
        <p:nvSpPr>
          <p:cNvPr id="7" name="layout4_shape4"/>
          <p:cNvSpPr>
            <a:spLocks noGrp="1"/>
          </p:cNvSpPr>
          <p:nvPr>
            <p:ph type="body" sz="half" idx="14"/>
          </p:nvPr>
        </p:nvSpPr>
        <p:spPr>
          <a:xfrm>
            <a:off x="2836599" y="2436128"/>
            <a:ext cx="2383101" cy="3448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 b="1">
                <a:latin typeface="나눔명조"/>
                <a:ea typeface="나눔명조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약력</a:t>
            </a:r>
            <a:endParaRPr/>
          </a:p>
        </p:txBody>
      </p:sp>
      <p:sp>
        <p:nvSpPr>
          <p:cNvPr id="8" name="layout4_shape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fld id="{FB30EDBD-1C2D-4C1E-B459-B60219FAB484}" type="datetimeFigureOut">
              <a:rPr lang="en-US" altLang="ko-KR"/>
              <a:pPr/>
              <a:t>6/4/2017</a:t>
            </a:fld>
            <a:endParaRPr/>
          </a:p>
        </p:txBody>
      </p:sp>
      <p:sp>
        <p:nvSpPr>
          <p:cNvPr id="9" name="layout4_shape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fld id="{4BEDD84E-25D4-4983-8AA1-2863C96F08D9}" type="slidenum">
              <a:rPr lang="ko-KR"/>
              <a:pPr/>
              <a:t>‹#›</a:t>
            </a:fld>
            <a:endParaRPr/>
          </a:p>
        </p:txBody>
      </p:sp>
      <p:sp>
        <p:nvSpPr>
          <p:cNvPr id="10" name="layout4_shape7"/>
          <p:cNvSpPr>
            <a:spLocks noGrp="1"/>
          </p:cNvSpPr>
          <p:nvPr>
            <p:ph type="body" sz="half" idx="16"/>
          </p:nvPr>
        </p:nvSpPr>
        <p:spPr>
          <a:xfrm>
            <a:off x="2843808" y="6371802"/>
            <a:ext cx="864022" cy="33896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sz="800" b="1">
                <a:latin typeface="나눔명조"/>
                <a:ea typeface="나눔명조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바닥글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ayout5_picture1" descr="C:\Documents and Settings\nhn\바탕 화면\하늘수채\그림4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3050" cy="6858000"/>
          </a:xfrm>
          <a:prstGeom prst="rect">
            <a:avLst/>
          </a:prstGeom>
          <a:noFill/>
        </p:spPr>
      </p:pic>
      <p:sp>
        <p:nvSpPr>
          <p:cNvPr id="4" name="layout5_shape1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fld id="{FB30EDBD-1C2D-4C1E-B459-B60219FAB484}" type="datetimeFigureOut">
              <a:rPr lang="en-US" altLang="ko-KR"/>
              <a:pPr/>
              <a:t>6/4/2017</a:t>
            </a:fld>
            <a:endParaRPr/>
          </a:p>
        </p:txBody>
      </p:sp>
      <p:sp>
        <p:nvSpPr>
          <p:cNvPr id="5" name="layout5_shape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fld id="{4BEDD84E-25D4-4983-8AA1-2863C96F08D9}" type="slidenum">
              <a:rPr lang="ko-KR"/>
              <a:pPr/>
              <a:t>‹#›</a:t>
            </a:fld>
            <a:endParaRPr/>
          </a:p>
        </p:txBody>
      </p:sp>
      <p:sp>
        <p:nvSpPr>
          <p:cNvPr id="6" name="layout5_shape3"/>
          <p:cNvSpPr>
            <a:spLocks noGrp="1"/>
          </p:cNvSpPr>
          <p:nvPr>
            <p:ph type="body" sz="half" idx="2"/>
          </p:nvPr>
        </p:nvSpPr>
        <p:spPr>
          <a:xfrm>
            <a:off x="2843808" y="823938"/>
            <a:ext cx="3139752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  <a:latin typeface="나눔명조"/>
                <a:ea typeface="나눔명조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내용을</a:t>
            </a:r>
            <a:r>
              <a:rPr lang="en-US" altLang="en-US"/>
              <a:t> </a:t>
            </a:r>
            <a:r>
              <a:rPr lang="ko-KR" altLang="en-US"/>
              <a:t>작성하세요</a:t>
            </a:r>
            <a:r>
              <a:rPr lang="en-US" altLang="ko-KR"/>
              <a:t>.</a:t>
            </a:r>
            <a:endParaRPr/>
          </a:p>
        </p:txBody>
      </p:sp>
      <p:sp>
        <p:nvSpPr>
          <p:cNvPr id="7" name="layout5_shape4"/>
          <p:cNvSpPr>
            <a:spLocks noGrp="1"/>
          </p:cNvSpPr>
          <p:nvPr>
            <p:ph type="body" sz="half" idx="14"/>
          </p:nvPr>
        </p:nvSpPr>
        <p:spPr>
          <a:xfrm>
            <a:off x="1071240" y="1230660"/>
            <a:ext cx="864022" cy="57549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000">
                <a:latin typeface="나눔명조"/>
                <a:ea typeface="나눔명조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/>
              <a:t>|</a:t>
            </a:r>
            <a:r>
              <a:rPr lang="ko-KR" altLang="en-US"/>
              <a:t>시의</a:t>
            </a:r>
            <a:r>
              <a:rPr lang="en-US" altLang="en-US"/>
              <a:t> </a:t>
            </a:r>
            <a:r>
              <a:rPr lang="ko-KR" altLang="en-US"/>
              <a:t>제목</a:t>
            </a:r>
            <a:r>
              <a:rPr lang="en-US" altLang="ko-KR"/>
              <a:t>|</a:t>
            </a:r>
          </a:p>
          <a:p>
            <a:pPr lvl="0"/>
            <a:r>
              <a:rPr lang="ko-KR" altLang="en-US"/>
              <a:t>작가이름</a:t>
            </a:r>
            <a:r>
              <a:rPr lang="en-US" altLang="en-US"/>
              <a:t> </a:t>
            </a:r>
            <a:r>
              <a:rPr lang="ko-KR" altLang="en-US"/>
              <a:t>作</a:t>
            </a:r>
          </a:p>
        </p:txBody>
      </p:sp>
      <p:sp>
        <p:nvSpPr>
          <p:cNvPr id="8" name="layout5_shape5"/>
          <p:cNvSpPr>
            <a:spLocks noGrp="1"/>
          </p:cNvSpPr>
          <p:nvPr>
            <p:ph type="body" sz="half" idx="16"/>
          </p:nvPr>
        </p:nvSpPr>
        <p:spPr>
          <a:xfrm>
            <a:off x="2843808" y="6371802"/>
            <a:ext cx="864022" cy="33896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sz="800" b="1">
                <a:latin typeface="나눔명조"/>
                <a:ea typeface="나눔명조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바닥글</a:t>
            </a:r>
          </a:p>
        </p:txBody>
      </p:sp>
      <p:sp>
        <p:nvSpPr>
          <p:cNvPr id="9" name="layout5_shape6"/>
          <p:cNvSpPr>
            <a:spLocks noGrp="1"/>
          </p:cNvSpPr>
          <p:nvPr>
            <p:ph type="body" sz="half" idx="17"/>
          </p:nvPr>
        </p:nvSpPr>
        <p:spPr>
          <a:xfrm>
            <a:off x="1080438" y="838200"/>
            <a:ext cx="864095" cy="37125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>
                <a:latin typeface="나눔명조"/>
                <a:ea typeface="나눔명조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시평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ayout6_picture1" descr="C:\Documents and Settings\nhn\바탕 화면\하늘수채\그림2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4" name="layout6_shape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fld id="{FB30EDBD-1C2D-4C1E-B459-B60219FAB484}" type="datetimeFigureOut">
              <a:rPr lang="en-US" altLang="ko-KR"/>
              <a:pPr/>
              <a:t>6/4/2017</a:t>
            </a:fld>
            <a:endParaRPr/>
          </a:p>
        </p:txBody>
      </p:sp>
      <p:sp>
        <p:nvSpPr>
          <p:cNvPr id="5" name="layout6_shape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fld id="{4BEDD84E-25D4-4983-8AA1-2863C96F08D9}" type="slidenum">
              <a:rPr lang="ko-KR"/>
              <a:pPr/>
              <a:t>‹#›</a:t>
            </a:fld>
            <a:endParaRPr/>
          </a:p>
        </p:txBody>
      </p:sp>
      <p:sp>
        <p:nvSpPr>
          <p:cNvPr id="6" name="layout6_shape3"/>
          <p:cNvSpPr>
            <a:spLocks noGrp="1"/>
          </p:cNvSpPr>
          <p:nvPr>
            <p:ph type="body" sz="half" idx="16"/>
          </p:nvPr>
        </p:nvSpPr>
        <p:spPr>
          <a:xfrm>
            <a:off x="2843808" y="6371802"/>
            <a:ext cx="864022" cy="33896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sz="800" b="1">
                <a:latin typeface="나눔명조"/>
                <a:ea typeface="나눔명조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바닥글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ayout7_picture1" descr="C:\Documents and Settings\nhn\바탕 화면\하늘수채\그림3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4" name="layout7_shape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fld id="{FB30EDBD-1C2D-4C1E-B459-B60219FAB484}" type="datetimeFigureOut">
              <a:rPr lang="en-US" altLang="ko-KR"/>
              <a:pPr/>
              <a:t>6/4/2017</a:t>
            </a:fld>
            <a:endParaRPr/>
          </a:p>
        </p:txBody>
      </p:sp>
      <p:sp>
        <p:nvSpPr>
          <p:cNvPr id="5" name="layout7_shape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fld id="{4BEDD84E-25D4-4983-8AA1-2863C96F08D9}" type="slidenum">
              <a:rPr lang="ko-KR"/>
              <a:pPr/>
              <a:t>‹#›</a:t>
            </a:fld>
            <a:endParaRPr/>
          </a:p>
        </p:txBody>
      </p:sp>
      <p:sp>
        <p:nvSpPr>
          <p:cNvPr id="6" name="layout7_shape3"/>
          <p:cNvSpPr>
            <a:spLocks noGrp="1"/>
          </p:cNvSpPr>
          <p:nvPr>
            <p:ph type="body" sz="half" idx="16"/>
          </p:nvPr>
        </p:nvSpPr>
        <p:spPr>
          <a:xfrm>
            <a:off x="2843808" y="6371802"/>
            <a:ext cx="864022" cy="33896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sz="800" b="1">
                <a:latin typeface="나눔명조"/>
                <a:ea typeface="나눔명조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바닥글</a:t>
            </a: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ayout8_picture1" descr="C:\Documents and Settings\nhn\바탕 화면\하늘수채\그림4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3050" cy="6858000"/>
          </a:xfrm>
          <a:prstGeom prst="rect">
            <a:avLst/>
          </a:prstGeom>
          <a:noFill/>
        </p:spPr>
      </p:pic>
      <p:sp>
        <p:nvSpPr>
          <p:cNvPr id="4" name="layout8_shape1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fld id="{FB30EDBD-1C2D-4C1E-B459-B60219FAB484}" type="datetimeFigureOut">
              <a:rPr lang="en-US" altLang="ko-KR"/>
              <a:pPr/>
              <a:t>6/4/2017</a:t>
            </a:fld>
            <a:endParaRPr/>
          </a:p>
        </p:txBody>
      </p:sp>
      <p:sp>
        <p:nvSpPr>
          <p:cNvPr id="5" name="layout8_shape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fld id="{4BEDD84E-25D4-4983-8AA1-2863C96F08D9}" type="slidenum">
              <a:rPr lang="ko-KR"/>
              <a:pPr/>
              <a:t>‹#›</a:t>
            </a:fld>
            <a:endParaRPr/>
          </a:p>
        </p:txBody>
      </p:sp>
      <p:sp>
        <p:nvSpPr>
          <p:cNvPr id="6" name="layout8_shape3"/>
          <p:cNvSpPr>
            <a:spLocks noGrp="1"/>
          </p:cNvSpPr>
          <p:nvPr>
            <p:ph type="body" sz="half" idx="16"/>
          </p:nvPr>
        </p:nvSpPr>
        <p:spPr>
          <a:xfrm>
            <a:off x="2843808" y="6371802"/>
            <a:ext cx="864022" cy="33896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sz="800" b="1">
                <a:latin typeface="나눔명조"/>
                <a:ea typeface="나눔명조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바닥글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ayout9_picture1" descr="C:\Documents and Settings\nhn\바탕 화면\하늘수채\그림1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62753"/>
          </a:xfrm>
          <a:prstGeom prst="rect">
            <a:avLst/>
          </a:prstGeom>
          <a:noFill/>
        </p:spPr>
      </p:pic>
      <p:sp>
        <p:nvSpPr>
          <p:cNvPr id="4" name="layout9_shape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fld id="{FB30EDBD-1C2D-4C1E-B459-B60219FAB484}" type="datetimeFigureOut">
              <a:rPr lang="en-US" altLang="ko-KR"/>
              <a:pPr/>
              <a:t>6/4/2017</a:t>
            </a:fld>
            <a:endParaRPr/>
          </a:p>
        </p:txBody>
      </p:sp>
      <p:sp>
        <p:nvSpPr>
          <p:cNvPr id="5" name="layout9_shape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fld id="{4BEDD84E-25D4-4983-8AA1-2863C96F08D9}" type="slidenum">
              <a:rPr lang="ko-KR"/>
              <a:pPr/>
              <a:t>‹#›</a:t>
            </a:fld>
            <a:endParaRPr/>
          </a:p>
        </p:txBody>
      </p:sp>
      <p:sp>
        <p:nvSpPr>
          <p:cNvPr id="6" name="layout9_shape3"/>
          <p:cNvSpPr>
            <a:spLocks noGrp="1"/>
          </p:cNvSpPr>
          <p:nvPr>
            <p:ph type="body" sz="half" idx="16"/>
          </p:nvPr>
        </p:nvSpPr>
        <p:spPr>
          <a:xfrm>
            <a:off x="2843808" y="6371802"/>
            <a:ext cx="864022" cy="33896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sz="800" b="1">
                <a:latin typeface="나눔명조"/>
                <a:ea typeface="나눔명조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바닥글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ster1_shape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40" tIns="45720" rIns="91440" bIns="45720" anchor="ctr"/>
          <a:lstStyle/>
          <a:p>
            <a:r>
              <a:rPr lang="ko-KR" altLang="en-US"/>
              <a:t>마스터</a:t>
            </a:r>
            <a:r>
              <a:rPr lang="en-US" altLang="en-US"/>
              <a:t> </a:t>
            </a:r>
            <a:r>
              <a:rPr lang="ko-KR" altLang="en-US"/>
              <a:t>제목</a:t>
            </a:r>
            <a:r>
              <a:rPr lang="en-US" altLang="en-US"/>
              <a:t> </a:t>
            </a:r>
            <a:r>
              <a:rPr lang="ko-KR" altLang="en-US"/>
              <a:t>스타일</a:t>
            </a:r>
            <a:r>
              <a:rPr lang="en-US" altLang="en-US"/>
              <a:t> </a:t>
            </a:r>
            <a:r>
              <a:rPr lang="ko-KR" altLang="en-US"/>
              <a:t>편집</a:t>
            </a:r>
            <a:endParaRPr/>
          </a:p>
        </p:txBody>
      </p:sp>
      <p:sp>
        <p:nvSpPr>
          <p:cNvPr id="4" name="master1_shape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ko-KR" altLang="en-US"/>
              <a:t>마스터</a:t>
            </a:r>
            <a:r>
              <a:rPr lang="en-US" altLang="en-US"/>
              <a:t> </a:t>
            </a:r>
            <a:r>
              <a:rPr lang="ko-KR" altLang="en-US"/>
              <a:t>텍스트</a:t>
            </a:r>
            <a:r>
              <a:rPr lang="en-US" altLang="en-US"/>
              <a:t> </a:t>
            </a:r>
            <a:r>
              <a:rPr lang="ko-KR" altLang="en-US"/>
              <a:t>스타일을</a:t>
            </a:r>
            <a:r>
              <a:rPr lang="en-US" altLang="en-US"/>
              <a:t> </a:t>
            </a:r>
            <a:r>
              <a:rPr lang="ko-KR" altLang="en-US"/>
              <a:t>편집합니다</a:t>
            </a:r>
          </a:p>
          <a:p>
            <a:pPr lvl="1"/>
            <a:r>
              <a:rPr lang="ko-KR" altLang="en-US"/>
              <a:t>둘째</a:t>
            </a:r>
            <a:r>
              <a:rPr lang="en-US" altLang="en-US"/>
              <a:t> </a:t>
            </a:r>
            <a:r>
              <a:rPr lang="ko-KR" altLang="en-US"/>
              <a:t>수준</a:t>
            </a:r>
          </a:p>
          <a:p>
            <a:pPr lvl="2"/>
            <a:r>
              <a:rPr lang="ko-KR" altLang="en-US"/>
              <a:t>셋째</a:t>
            </a:r>
            <a:r>
              <a:rPr lang="en-US" altLang="en-US"/>
              <a:t> </a:t>
            </a:r>
            <a:r>
              <a:rPr lang="ko-KR" altLang="en-US"/>
              <a:t>수준</a:t>
            </a:r>
          </a:p>
          <a:p>
            <a:pPr lvl="3"/>
            <a:r>
              <a:rPr lang="ko-KR" altLang="en-US"/>
              <a:t>넷째</a:t>
            </a:r>
            <a:r>
              <a:rPr lang="en-US" altLang="en-US"/>
              <a:t> </a:t>
            </a:r>
            <a:r>
              <a:rPr lang="ko-KR" altLang="en-US"/>
              <a:t>수준</a:t>
            </a:r>
          </a:p>
          <a:p>
            <a:pPr lvl="4"/>
            <a:r>
              <a:rPr lang="ko-KR" altLang="en-US"/>
              <a:t>다섯째</a:t>
            </a:r>
            <a:r>
              <a:rPr lang="en-US" altLang="en-US"/>
              <a:t> </a:t>
            </a:r>
            <a:r>
              <a:rPr lang="ko-KR" altLang="en-US"/>
              <a:t>수준</a:t>
            </a:r>
            <a:endParaRPr/>
          </a:p>
        </p:txBody>
      </p:sp>
      <p:sp>
        <p:nvSpPr>
          <p:cNvPr id="5" name="master1_shape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나눔명조"/>
                <a:ea typeface="나눔명조"/>
              </a:defRPr>
            </a:lvl1pPr>
          </a:lstStyle>
          <a:p>
            <a:pPr algn="l"/>
            <a:fld id="{FB30EDBD-1C2D-4C1E-B459-B60219FAB484}" type="datetimeFigureOut">
              <a:rPr lang="en-US" altLang="ko-KR" sz="1200">
                <a:solidFill>
                  <a:schemeClr val="tx1">
                    <a:lumMod val="65000"/>
                    <a:lumOff val="35000"/>
                  </a:schemeClr>
                </a:solidFill>
                <a:latin typeface="나눔명조"/>
                <a:ea typeface="나눔명조"/>
              </a:rPr>
              <a:pPr algn="l"/>
              <a:t>6/4/2017</a:t>
            </a:fld>
            <a:endParaRPr sz="1200">
              <a:solidFill>
                <a:schemeClr val="tx1">
                  <a:lumMod val="65000"/>
                  <a:lumOff val="35000"/>
                </a:schemeClr>
              </a:solidFill>
              <a:latin typeface="나눔명조"/>
              <a:ea typeface="나눔명조"/>
            </a:endParaRPr>
          </a:p>
        </p:txBody>
      </p:sp>
      <p:sp>
        <p:nvSpPr>
          <p:cNvPr id="6" name="master1_shape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나눔명조"/>
                <a:ea typeface="나눔명조"/>
              </a:defRPr>
            </a:lvl1pPr>
          </a:lstStyle>
          <a:p>
            <a:pPr algn="ctr"/>
            <a:endParaRPr sz="1200">
              <a:solidFill>
                <a:schemeClr val="tx1">
                  <a:lumMod val="65000"/>
                  <a:lumOff val="35000"/>
                </a:schemeClr>
              </a:solidFill>
              <a:latin typeface="나눔명조"/>
              <a:ea typeface="나눔명조"/>
            </a:endParaRPr>
          </a:p>
        </p:txBody>
      </p:sp>
      <p:sp>
        <p:nvSpPr>
          <p:cNvPr id="7" name="master1_shape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나눔명조"/>
                <a:ea typeface="나눔명조"/>
              </a:defRPr>
            </a:lvl1pPr>
          </a:lstStyle>
          <a:p>
            <a:pPr algn="r"/>
            <a:fld id="{4BEDD84E-25D4-4983-8AA1-2863C96F08D9}" type="slidenum">
              <a:rPr lang="ko-KR" sz="1200">
                <a:solidFill>
                  <a:schemeClr val="tx1">
                    <a:lumMod val="65000"/>
                    <a:lumOff val="35000"/>
                  </a:schemeClr>
                </a:solidFill>
                <a:latin typeface="나눔명조"/>
                <a:ea typeface="나눔명조"/>
              </a:rPr>
              <a:pPr algn="r"/>
              <a:t>‹#›</a:t>
            </a:fld>
            <a:endParaRPr sz="1200">
              <a:solidFill>
                <a:schemeClr val="tx1">
                  <a:lumMod val="65000"/>
                  <a:lumOff val="35000"/>
                </a:schemeClr>
              </a:solidFill>
              <a:latin typeface="나눔명조"/>
              <a:ea typeface="나눔명조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ransition>
    <p:fade/>
  </p:transition>
  <p:txStyles>
    <p:titleStyle>
      <a:lvl1pPr algn="ctr" defTabSz="914400" latinLnBrk="1">
        <a:spcBef>
          <a:spcPct val="0"/>
        </a:spcBef>
        <a:buNone/>
        <a:defRPr sz="4400" b="1" kern="1200">
          <a:solidFill>
            <a:schemeClr val="tx1">
              <a:lumMod val="65000"/>
              <a:lumOff val="35000"/>
            </a:schemeClr>
          </a:solidFill>
          <a:latin typeface="나눔명조"/>
          <a:ea typeface="나눔명조"/>
          <a:cs typeface="+mj-cs"/>
        </a:defRPr>
      </a:lvl1pPr>
    </p:titleStyle>
    <p:bodyStyle>
      <a:lvl1pPr marL="342900" indent="-342900" algn="l" defTabSz="914400" latinLnBrk="1">
        <a:spcBef>
          <a:spcPct val="20000"/>
        </a:spcBef>
        <a:buFont typeface="Arial" pitchFamily="2" charset="2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latinLnBrk="1">
        <a:spcBef>
          <a:spcPct val="20000"/>
        </a:spcBef>
        <a:buFont typeface="Arial" pitchFamily="2" charset="2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latinLnBrk="1">
        <a:spcBef>
          <a:spcPct val="20000"/>
        </a:spcBef>
        <a:buFont typeface="Arial" pitchFamily="2" charset="2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latinLnBrk="1">
        <a:spcBef>
          <a:spcPct val="20000"/>
        </a:spcBef>
        <a:buFont typeface="Arial" pitchFamily="2" charset="2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latinLnBrk="1">
        <a:spcBef>
          <a:spcPct val="20000"/>
        </a:spcBef>
        <a:buFont typeface="Arial" pitchFamily="2" charset="2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latinLnBrk="1">
        <a:spcBef>
          <a:spcPct val="20000"/>
        </a:spcBef>
        <a:buFont typeface="Arial" pitchFamily="2" charset="2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latinLnBrk="1">
        <a:spcBef>
          <a:spcPct val="20000"/>
        </a:spcBef>
        <a:buFont typeface="Arial" pitchFamily="2" charset="2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latinLnBrk="1">
        <a:spcBef>
          <a:spcPct val="20000"/>
        </a:spcBef>
        <a:buFont typeface="Arial" pitchFamily="2" charset="2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latinLnBrk="1">
        <a:spcBef>
          <a:spcPct val="20000"/>
        </a:spcBef>
        <a:buFont typeface="Arial" pitchFamily="2" charset="2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1_picture1" descr="C:\Documents and Settings\nhn\바탕 화면\하늘수채\그림1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62753"/>
          </a:xfrm>
          <a:prstGeom prst="rect">
            <a:avLst/>
          </a:prstGeom>
          <a:noFill/>
        </p:spPr>
      </p:pic>
      <p:sp>
        <p:nvSpPr>
          <p:cNvPr id="5" name="slide1_shape2"/>
          <p:cNvSpPr/>
          <p:nvPr/>
        </p:nvSpPr>
        <p:spPr>
          <a:xfrm>
            <a:off x="2815722" y="1006854"/>
            <a:ext cx="3556478" cy="4582386"/>
          </a:xfrm>
          <a:prstGeom prst="rect">
            <a:avLst/>
          </a:prstGeom>
          <a:gradFill>
            <a:gsLst>
              <a:gs pos="0">
                <a:srgbClr val="E8E8E8"/>
              </a:gs>
              <a:gs pos="56000">
                <a:schemeClr val="bg1"/>
              </a:gs>
            </a:gsLst>
            <a:lin ang="3600000" scaled="1"/>
            <a:tileRect/>
          </a:gradFill>
          <a:ln w="25400" cap="flat">
            <a:noFill/>
            <a:prstDash val="solid"/>
          </a:ln>
          <a:effectLst>
            <a:outerShdw blurRad="355600" dist="1016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latinLnBrk="1"/>
            <a:endParaRPr sz="2000" b="1" kern="1200" spc="-150">
              <a:solidFill>
                <a:schemeClr val="tx1">
                  <a:lumMod val="75000"/>
                  <a:lumOff val="25000"/>
                </a:schemeClr>
              </a:solidFill>
              <a:latin typeface="나눔명조"/>
              <a:ea typeface="나눔명조"/>
              <a:cs typeface="+mn-cs"/>
            </a:endParaRPr>
          </a:p>
        </p:txBody>
      </p:sp>
      <p:sp>
        <p:nvSpPr>
          <p:cNvPr id="6" name="slide1_shape3"/>
          <p:cNvSpPr/>
          <p:nvPr/>
        </p:nvSpPr>
        <p:spPr>
          <a:xfrm>
            <a:off x="3155781" y="1691283"/>
            <a:ext cx="2989921" cy="13203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algn="l" defTabSz="914400" latinLnBrk="1">
              <a:lnSpc>
                <a:spcPct val="95000"/>
              </a:lnSpc>
            </a:pPr>
            <a:r>
              <a:rPr lang="ko-KR" altLang="en-US" sz="4200" spc="-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/>
                <a:ea typeface="나눔명조"/>
              </a:rPr>
              <a:t>꿈폐소생술</a:t>
            </a:r>
            <a:r>
              <a:rPr lang="ko-KR" altLang="en-US" sz="4200" spc="-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/>
                <a:ea typeface="나눔명조"/>
              </a:rPr>
              <a:t> </a:t>
            </a:r>
            <a:endParaRPr lang="en-US" altLang="ko-KR" sz="4200" spc="-100" dirty="0" smtClean="0">
              <a:solidFill>
                <a:schemeClr val="tx1">
                  <a:lumMod val="65000"/>
                  <a:lumOff val="35000"/>
                </a:schemeClr>
              </a:solidFill>
              <a:latin typeface="나눔명조"/>
              <a:ea typeface="나눔명조"/>
            </a:endParaRPr>
          </a:p>
          <a:p>
            <a:pPr marL="0" algn="l" defTabSz="914400" latinLnBrk="1">
              <a:lnSpc>
                <a:spcPct val="95000"/>
              </a:lnSpc>
            </a:pPr>
            <a:r>
              <a:rPr lang="ko-KR" altLang="en-US" sz="4200" spc="-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/>
                <a:ea typeface="나눔명조"/>
              </a:rPr>
              <a:t>캠페인</a:t>
            </a:r>
            <a:endParaRPr lang="ko-KR" altLang="en-US" sz="4200" kern="1200" spc="-100" dirty="0">
              <a:solidFill>
                <a:schemeClr val="tx1">
                  <a:lumMod val="65000"/>
                  <a:lumOff val="35000"/>
                </a:schemeClr>
              </a:solidFill>
              <a:latin typeface="나눔명조"/>
              <a:ea typeface="나눔명조"/>
              <a:cs typeface="+mn-cs"/>
            </a:endParaRPr>
          </a:p>
        </p:txBody>
      </p:sp>
      <p:sp>
        <p:nvSpPr>
          <p:cNvPr id="7" name="slide1_shape4"/>
          <p:cNvSpPr/>
          <p:nvPr/>
        </p:nvSpPr>
        <p:spPr>
          <a:xfrm>
            <a:off x="3059832" y="5013176"/>
            <a:ext cx="22429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l" defTabSz="914400" latinLnBrk="1"/>
            <a:r>
              <a:rPr lang="ko-KR" altLang="en-US" b="1" dirty="0" smtClean="0">
                <a:solidFill>
                  <a:schemeClr val="bg1">
                    <a:lumMod val="65000"/>
                  </a:schemeClr>
                </a:solidFill>
                <a:latin typeface="나눔명조"/>
                <a:ea typeface="나눔명조"/>
              </a:rPr>
              <a:t>팀장 문정주 의원</a:t>
            </a:r>
            <a:endParaRPr b="1" kern="1200" dirty="0">
              <a:solidFill>
                <a:schemeClr val="bg1">
                  <a:lumMod val="65000"/>
                </a:schemeClr>
              </a:solidFill>
              <a:latin typeface="나눔명조"/>
              <a:ea typeface="나눔명조"/>
              <a:cs typeface="+mn-cs"/>
            </a:endParaRPr>
          </a:p>
        </p:txBody>
      </p:sp>
      <p:sp>
        <p:nvSpPr>
          <p:cNvPr id="8" name="slide1_shape5"/>
          <p:cNvSpPr/>
          <p:nvPr/>
        </p:nvSpPr>
        <p:spPr>
          <a:xfrm>
            <a:off x="2926225" y="1119066"/>
            <a:ext cx="3335473" cy="4357963"/>
          </a:xfrm>
          <a:prstGeom prst="rect">
            <a:avLst/>
          </a:prstGeom>
          <a:noFill/>
          <a:ln w="6350" cap="flat">
            <a:gradFill>
              <a:gsLst>
                <a:gs pos="0">
                  <a:srgbClr val="A1C8D7"/>
                </a:gs>
                <a:gs pos="100000">
                  <a:srgbClr val="CEE2EA"/>
                </a:gs>
              </a:gsLst>
              <a:lin ang="5400000" scaled="1"/>
              <a:tileRect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latinLnBrk="1"/>
            <a:endParaRPr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lide1_shape6"/>
          <p:cNvSpPr/>
          <p:nvPr/>
        </p:nvSpPr>
        <p:spPr>
          <a:xfrm>
            <a:off x="2977790" y="1168647"/>
            <a:ext cx="3232342" cy="4258800"/>
          </a:xfrm>
          <a:prstGeom prst="rect">
            <a:avLst/>
          </a:prstGeom>
          <a:noFill/>
          <a:ln w="31750" cap="flat">
            <a:gradFill>
              <a:gsLst>
                <a:gs pos="0">
                  <a:srgbClr val="A1C8D7"/>
                </a:gs>
                <a:gs pos="100000">
                  <a:srgbClr val="CEE2EA"/>
                </a:gs>
              </a:gsLst>
              <a:lin ang="5400000" scaled="1"/>
              <a:tileRect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latinLnBrk="1"/>
            <a:endParaRPr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slide1_shape7"/>
          <p:cNvSpPr/>
          <p:nvPr/>
        </p:nvSpPr>
        <p:spPr>
          <a:xfrm>
            <a:off x="3174132" y="1305217"/>
            <a:ext cx="20181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algn="l" defTabSz="914400" latinLnBrk="1"/>
            <a:r>
              <a:rPr lang="ko-KR" altLang="en-US" sz="1400" b="1" kern="1200" spc="-80" dirty="0" smtClean="0">
                <a:solidFill>
                  <a:srgbClr val="6EAAC2"/>
                </a:solidFill>
                <a:latin typeface="나눔명조"/>
                <a:ea typeface="나눔명조"/>
                <a:cs typeface="+mn-cs"/>
              </a:rPr>
              <a:t>당신의 꿈을 응원합니다</a:t>
            </a:r>
            <a:r>
              <a:rPr lang="en-US" altLang="ko-KR" sz="1400" b="1" kern="1200" spc="-80" dirty="0" smtClean="0">
                <a:solidFill>
                  <a:srgbClr val="6EAAC2"/>
                </a:solidFill>
                <a:latin typeface="나눔명조"/>
                <a:ea typeface="나눔명조"/>
                <a:cs typeface="+mn-cs"/>
              </a:rPr>
              <a:t>.</a:t>
            </a:r>
            <a:endParaRPr lang="ko-KR" altLang="en-US" sz="1400" b="1" kern="1200" spc="-80" dirty="0">
              <a:solidFill>
                <a:srgbClr val="6EAAC2"/>
              </a:solidFill>
              <a:latin typeface="나눔명조"/>
              <a:ea typeface="나눔명조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9_shape1"/>
          <p:cNvSpPr/>
          <p:nvPr/>
        </p:nvSpPr>
        <p:spPr>
          <a:xfrm>
            <a:off x="0" y="692696"/>
            <a:ext cx="9144000" cy="5262979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marL="0" indent="-514350" algn="ctr" defTabSz="914400" latinLnBrk="1">
              <a:lnSpc>
                <a:spcPct val="150000"/>
              </a:lnSpc>
            </a:pPr>
            <a:r>
              <a:rPr lang="ko-KR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/>
                <a:ea typeface="나눔명조"/>
              </a:rPr>
              <a:t>집행부 개편 진행</a:t>
            </a:r>
            <a:endParaRPr lang="en-US" altLang="ko-KR" sz="3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나눔명조"/>
              <a:ea typeface="나눔명조"/>
            </a:endParaRPr>
          </a:p>
          <a:p>
            <a:pPr marL="0" indent="-514350" algn="ctr" defTabSz="914400" latinLnBrk="1">
              <a:lnSpc>
                <a:spcPct val="150000"/>
              </a:lnSpc>
            </a:pPr>
            <a:endParaRPr lang="en-US" altLang="ko-KR" sz="32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나눔명조"/>
              <a:ea typeface="나눔명조"/>
              <a:cs typeface="+mn-cs"/>
            </a:endParaRPr>
          </a:p>
          <a:p>
            <a:pPr marL="0" indent="-514350" algn="ctr" defTabSz="914400" latinLnBrk="1">
              <a:lnSpc>
                <a:spcPct val="150000"/>
              </a:lnSpc>
            </a:pPr>
            <a:r>
              <a:rPr lang="ko-KR" altLang="en-US" sz="32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/>
                <a:ea typeface="나눔명조"/>
                <a:cs typeface="+mn-cs"/>
              </a:rPr>
              <a:t>총 인원 </a:t>
            </a:r>
            <a:r>
              <a:rPr lang="en-US" altLang="ko-KR" sz="32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/>
                <a:ea typeface="나눔명조"/>
                <a:cs typeface="+mn-cs"/>
              </a:rPr>
              <a:t>23</a:t>
            </a:r>
            <a:r>
              <a:rPr lang="ko-KR" altLang="en-US" sz="32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/>
                <a:ea typeface="나눔명조"/>
                <a:cs typeface="+mn-cs"/>
              </a:rPr>
              <a:t>명</a:t>
            </a:r>
            <a:endParaRPr lang="en-US" altLang="ko-KR" sz="32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나눔명조"/>
              <a:ea typeface="나눔명조"/>
              <a:cs typeface="+mn-cs"/>
            </a:endParaRPr>
          </a:p>
          <a:p>
            <a:pPr marL="0" indent="-514350" algn="ctr" defTabSz="914400" latinLnBrk="1">
              <a:lnSpc>
                <a:spcPct val="150000"/>
              </a:lnSpc>
            </a:pPr>
            <a:endParaRPr lang="en-US" altLang="ko-KR" sz="3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나눔명조"/>
              <a:ea typeface="나눔명조"/>
            </a:endParaRPr>
          </a:p>
          <a:p>
            <a:pPr marL="0" indent="-514350" algn="ctr" defTabSz="914400" latinLnBrk="1">
              <a:lnSpc>
                <a:spcPct val="150000"/>
              </a:lnSpc>
            </a:pPr>
            <a:r>
              <a:rPr lang="ko-KR" altLang="en-US" sz="32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/>
                <a:ea typeface="나눔명조"/>
                <a:cs typeface="+mn-cs"/>
              </a:rPr>
              <a:t>팀장 문정주 의원</a:t>
            </a:r>
            <a:r>
              <a:rPr lang="en-US" altLang="ko-KR" sz="32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/>
                <a:ea typeface="나눔명조"/>
                <a:cs typeface="+mn-cs"/>
              </a:rPr>
              <a:t>(</a:t>
            </a:r>
            <a:r>
              <a:rPr lang="ko-KR" altLang="en-US" sz="32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/>
                <a:ea typeface="나눔명조"/>
                <a:cs typeface="+mn-cs"/>
              </a:rPr>
              <a:t>청소년권익위원회</a:t>
            </a:r>
            <a:r>
              <a:rPr lang="en-US" altLang="ko-KR" sz="32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/>
                <a:ea typeface="나눔명조"/>
                <a:cs typeface="+mn-cs"/>
              </a:rPr>
              <a:t>)</a:t>
            </a:r>
          </a:p>
          <a:p>
            <a:pPr marL="0" indent="-514350" algn="ctr" defTabSz="914400" latinLnBrk="1">
              <a:lnSpc>
                <a:spcPct val="150000"/>
              </a:lnSpc>
            </a:pPr>
            <a:r>
              <a:rPr lang="ko-KR" altLang="en-US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/>
                <a:ea typeface="나눔명조"/>
              </a:rPr>
              <a:t>부팀장</a:t>
            </a:r>
            <a:r>
              <a:rPr lang="ko-KR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/>
                <a:ea typeface="나눔명조"/>
              </a:rPr>
              <a:t> 최윤서 의원</a:t>
            </a:r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/>
                <a:ea typeface="나눔명조"/>
              </a:rPr>
              <a:t>(</a:t>
            </a:r>
            <a:r>
              <a:rPr lang="ko-KR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/>
                <a:ea typeface="나눔명조"/>
              </a:rPr>
              <a:t>교육과학기술위원회</a:t>
            </a:r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/>
                <a:ea typeface="나눔명조"/>
              </a:rPr>
              <a:t>)</a:t>
            </a:r>
          </a:p>
          <a:p>
            <a:pPr marL="0" indent="-514350" algn="ctr" defTabSz="914400" latinLnBrk="1">
              <a:lnSpc>
                <a:spcPct val="150000"/>
              </a:lnSpc>
            </a:pPr>
            <a:r>
              <a:rPr lang="ko-KR" altLang="en-US" sz="32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/>
                <a:ea typeface="나눔명조"/>
                <a:cs typeface="+mn-cs"/>
              </a:rPr>
              <a:t>서기 최세희 의원</a:t>
            </a:r>
            <a:r>
              <a:rPr lang="en-US" altLang="ko-KR" sz="32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/>
                <a:ea typeface="나눔명조"/>
                <a:cs typeface="+mn-cs"/>
              </a:rPr>
              <a:t>(</a:t>
            </a:r>
            <a:r>
              <a:rPr lang="ko-KR" altLang="en-US" sz="32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/>
                <a:ea typeface="나눔명조"/>
                <a:cs typeface="+mn-cs"/>
              </a:rPr>
              <a:t>교육과학기술위원회</a:t>
            </a:r>
            <a:r>
              <a:rPr lang="en-US" altLang="ko-KR" sz="32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/>
                <a:ea typeface="나눔명조"/>
                <a:cs typeface="+mn-cs"/>
              </a:rPr>
              <a:t>)</a:t>
            </a:r>
            <a:endParaRPr lang="en-US" altLang="ko-KR" sz="3200" b="1" kern="1200" dirty="0">
              <a:solidFill>
                <a:schemeClr val="tx1">
                  <a:lumMod val="75000"/>
                  <a:lumOff val="25000"/>
                </a:schemeClr>
              </a:solidFill>
              <a:latin typeface="나눔명조"/>
              <a:ea typeface="나눔명조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2_picture1" descr="C:\Documents and Settings\nhn\바탕 화면\하늘수채\그림2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4" name="slide2_shape1"/>
          <p:cNvSpPr>
            <a:spLocks noGrp="1"/>
          </p:cNvSpPr>
          <p:nvPr>
            <p:ph type="subTitle" idx="4294967295"/>
          </p:nvPr>
        </p:nvSpPr>
        <p:spPr>
          <a:xfrm>
            <a:off x="4283968" y="1700808"/>
            <a:ext cx="4494212" cy="424973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l" defTabSz="914400" latinLnBrk="1">
              <a:spcBef>
                <a:spcPct val="20000"/>
              </a:spcBef>
              <a:buNone/>
            </a:pPr>
            <a:r>
              <a:rPr lang="en-US" altLang="ko-KR" sz="20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/>
                <a:ea typeface="나눔명조"/>
                <a:cs typeface="+mn-cs"/>
              </a:rPr>
              <a:t>8</a:t>
            </a:r>
            <a:r>
              <a:rPr lang="ko-KR" altLang="en-US" sz="20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/>
                <a:ea typeface="나눔명조"/>
                <a:cs typeface="+mn-cs"/>
              </a:rPr>
              <a:t>월 </a:t>
            </a:r>
            <a:r>
              <a:rPr lang="en-US" altLang="ko-KR" sz="20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/>
                <a:ea typeface="나눔명조"/>
                <a:cs typeface="+mn-cs"/>
              </a:rPr>
              <a:t>19</a:t>
            </a:r>
            <a:r>
              <a:rPr lang="ko-KR" altLang="en-US" sz="20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/>
                <a:ea typeface="나눔명조"/>
                <a:cs typeface="+mn-cs"/>
              </a:rPr>
              <a:t>일 토요일 </a:t>
            </a:r>
            <a:endParaRPr lang="en-US" altLang="ko-KR" sz="20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나눔명조"/>
              <a:ea typeface="나눔명조"/>
              <a:cs typeface="+mn-cs"/>
            </a:endParaRPr>
          </a:p>
          <a:p>
            <a:pPr marL="0" indent="0" algn="l" defTabSz="914400" latinLnBrk="1">
              <a:spcBef>
                <a:spcPct val="20000"/>
              </a:spcBef>
              <a:buNone/>
            </a:pPr>
            <a:endParaRPr lang="en-US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나눔명조"/>
              <a:ea typeface="나눔명조"/>
            </a:endParaRPr>
          </a:p>
          <a:p>
            <a:pPr marL="0" indent="0" algn="l" defTabSz="914400" latinLnBrk="1">
              <a:spcBef>
                <a:spcPct val="20000"/>
              </a:spcBef>
              <a:buNone/>
            </a:pPr>
            <a:r>
              <a:rPr lang="en-US" sz="20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/>
                <a:ea typeface="나눔명조"/>
                <a:cs typeface="+mn-cs"/>
              </a:rPr>
              <a:t>         OR</a:t>
            </a:r>
          </a:p>
          <a:p>
            <a:pPr marL="0" indent="0" algn="l" defTabSz="914400" latinLnBrk="1">
              <a:spcBef>
                <a:spcPct val="20000"/>
              </a:spcBef>
              <a:buNone/>
            </a:pPr>
            <a:endParaRPr lang="en-US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나눔명조"/>
              <a:ea typeface="나눔명조"/>
            </a:endParaRPr>
          </a:p>
          <a:p>
            <a:pPr marL="0" indent="0" algn="l" defTabSz="914400" latinLnBrk="1">
              <a:spcBef>
                <a:spcPct val="20000"/>
              </a:spcBef>
              <a:buNone/>
            </a:pPr>
            <a:r>
              <a:rPr lang="en-US" sz="20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/>
                <a:ea typeface="나눔명조"/>
                <a:cs typeface="+mn-cs"/>
              </a:rPr>
              <a:t>8</a:t>
            </a:r>
            <a:r>
              <a:rPr lang="ko-KR" altLang="en-US" sz="20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/>
                <a:ea typeface="나눔명조"/>
                <a:cs typeface="+mn-cs"/>
              </a:rPr>
              <a:t>월 </a:t>
            </a:r>
            <a:r>
              <a:rPr lang="en-US" altLang="ko-KR" sz="20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/>
                <a:ea typeface="나눔명조"/>
                <a:cs typeface="+mn-cs"/>
              </a:rPr>
              <a:t>26</a:t>
            </a:r>
            <a:r>
              <a:rPr lang="ko-KR" altLang="en-US" sz="20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/>
                <a:ea typeface="나눔명조"/>
                <a:cs typeface="+mn-cs"/>
              </a:rPr>
              <a:t>일 토요일 </a:t>
            </a:r>
            <a:endParaRPr lang="en-US" altLang="ko-KR" sz="20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나눔명조"/>
              <a:ea typeface="나눔명조"/>
              <a:cs typeface="+mn-cs"/>
            </a:endParaRPr>
          </a:p>
          <a:p>
            <a:pPr marL="0" indent="0" algn="l" defTabSz="914400" latinLnBrk="1">
              <a:spcBef>
                <a:spcPct val="20000"/>
              </a:spcBef>
              <a:buNone/>
            </a:pPr>
            <a:endParaRPr lang="en-US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나눔명조"/>
              <a:ea typeface="나눔명조"/>
            </a:endParaRPr>
          </a:p>
          <a:p>
            <a:pPr marL="0" indent="0" algn="l" defTabSz="914400" latinLnBrk="1">
              <a:spcBef>
                <a:spcPct val="20000"/>
              </a:spcBef>
              <a:buNone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/>
                <a:ea typeface="나눔명조"/>
              </a:rPr>
              <a:t> in </a:t>
            </a:r>
            <a:r>
              <a:rPr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/>
                <a:ea typeface="나눔명조"/>
              </a:rPr>
              <a:t>광화문 북측 광장</a:t>
            </a:r>
            <a:endParaRPr sz="2000" b="1" kern="1200" dirty="0">
              <a:solidFill>
                <a:schemeClr val="tx1">
                  <a:lumMod val="75000"/>
                  <a:lumOff val="25000"/>
                </a:schemeClr>
              </a:solidFill>
              <a:latin typeface="나눔명조"/>
              <a:ea typeface="나눔명조"/>
              <a:cs typeface="+mn-cs"/>
            </a:endParaRPr>
          </a:p>
        </p:txBody>
      </p:sp>
      <p:grpSp>
        <p:nvGrpSpPr>
          <p:cNvPr id="5" name="slide2_group1"/>
          <p:cNvGrpSpPr>
            <a:grpSpLocks/>
          </p:cNvGrpSpPr>
          <p:nvPr/>
        </p:nvGrpSpPr>
        <p:grpSpPr>
          <a:xfrm>
            <a:off x="827584" y="1196752"/>
            <a:ext cx="1029638" cy="3678736"/>
            <a:chOff x="878066" y="1740355"/>
            <a:chExt cx="1029638" cy="1245753"/>
          </a:xfrm>
        </p:grpSpPr>
        <p:sp>
          <p:nvSpPr>
            <p:cNvPr id="6" name="slide2_shape2"/>
            <p:cNvSpPr/>
            <p:nvPr/>
          </p:nvSpPr>
          <p:spPr>
            <a:xfrm>
              <a:off x="878066" y="1740355"/>
              <a:ext cx="1029638" cy="12457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>
              <a:spAutoFit/>
            </a:bodyPr>
            <a:lstStyle/>
            <a:p>
              <a:pPr marL="0" algn="ctr" defTabSz="914400" latinLnBrk="1"/>
              <a:r>
                <a:rPr lang="en-US" altLang="ko-KR" sz="3200" b="1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명조"/>
                  <a:ea typeface="나눔명조"/>
                  <a:cs typeface="+mn-cs"/>
                </a:rPr>
                <a:t>2</a:t>
              </a:r>
            </a:p>
            <a:p>
              <a:pPr marL="0" algn="ctr" defTabSz="914400" latinLnBrk="1"/>
              <a:r>
                <a:rPr lang="ko-KR" altLang="en-US" sz="3200" b="1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명조"/>
                  <a:ea typeface="나눔명조"/>
                  <a:cs typeface="+mn-cs"/>
                </a:rPr>
                <a:t>차 캠</a:t>
              </a:r>
              <a:endParaRPr lang="en-US" altLang="ko-KR" sz="32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/>
                <a:ea typeface="나눔명조"/>
                <a:cs typeface="+mn-cs"/>
              </a:endParaRPr>
            </a:p>
            <a:p>
              <a:pPr marL="0" algn="ctr" defTabSz="914400" latinLnBrk="1"/>
              <a:r>
                <a:rPr lang="ko-KR" altLang="en-US" sz="3200" b="1" kern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명조"/>
                  <a:ea typeface="나눔명조"/>
                  <a:cs typeface="+mn-cs"/>
                </a:rPr>
                <a:t>페</a:t>
              </a:r>
              <a:endParaRPr lang="en-US" altLang="ko-KR" sz="32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/>
                <a:ea typeface="나눔명조"/>
                <a:cs typeface="+mn-cs"/>
              </a:endParaRPr>
            </a:p>
            <a:p>
              <a:pPr marL="0" algn="ctr" defTabSz="914400" latinLnBrk="1"/>
              <a:r>
                <a:rPr lang="ko-KR" altLang="en-US" sz="3200" b="1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명조"/>
                  <a:ea typeface="나눔명조"/>
                  <a:cs typeface="+mn-cs"/>
                </a:rPr>
                <a:t>인</a:t>
              </a:r>
              <a:endParaRPr lang="ko-KR" altLang="en-US" sz="32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명조"/>
                <a:ea typeface="나눔명조"/>
                <a:cs typeface="+mn-cs"/>
              </a:endParaRPr>
            </a:p>
          </p:txBody>
        </p:sp>
        <p:cxnSp>
          <p:nvCxnSpPr>
            <p:cNvPr id="7" name="slide2_shape3"/>
            <p:cNvCxnSpPr/>
            <p:nvPr/>
          </p:nvCxnSpPr>
          <p:spPr>
            <a:xfrm>
              <a:off x="1158885" y="1791492"/>
              <a:ext cx="468000" cy="0"/>
            </a:xfrm>
            <a:prstGeom prst="line">
              <a:avLst/>
            </a:prstGeom>
            <a:ln w="1270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lide2_shape4"/>
            <p:cNvCxnSpPr/>
            <p:nvPr/>
          </p:nvCxnSpPr>
          <p:spPr>
            <a:xfrm>
              <a:off x="1158885" y="2951565"/>
              <a:ext cx="468000" cy="0"/>
            </a:xfrm>
            <a:prstGeom prst="line">
              <a:avLst/>
            </a:prstGeom>
            <a:ln w="1270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2_picture1" descr="C:\Documents and Settings\nhn\바탕 화면\하늘수채\그림2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3" name="타원 2"/>
          <p:cNvSpPr/>
          <p:nvPr/>
        </p:nvSpPr>
        <p:spPr>
          <a:xfrm>
            <a:off x="5292080" y="2348880"/>
            <a:ext cx="2232248" cy="216024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/>
              <a:t>추가 기획 활동</a:t>
            </a:r>
            <a:endParaRPr lang="ko-KR" altLang="en-US" sz="2400" dirty="0"/>
          </a:p>
        </p:txBody>
      </p:sp>
      <p:sp>
        <p:nvSpPr>
          <p:cNvPr id="4" name="모서리가 둥근 직사각형 3"/>
          <p:cNvSpPr/>
          <p:nvPr/>
        </p:nvSpPr>
        <p:spPr>
          <a:xfrm>
            <a:off x="2771800" y="620688"/>
            <a:ext cx="3816424" cy="86409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800" dirty="0" smtClean="0">
                <a:latin typeface="HY나무M" pitchFamily="18" charset="-127"/>
                <a:ea typeface="HY나무M" pitchFamily="18" charset="-127"/>
              </a:rPr>
              <a:t>2</a:t>
            </a:r>
            <a:r>
              <a:rPr lang="ko-KR" altLang="en-US" sz="2800" dirty="0" smtClean="0">
                <a:latin typeface="HY나무M" pitchFamily="18" charset="-127"/>
                <a:ea typeface="HY나무M" pitchFamily="18" charset="-127"/>
              </a:rPr>
              <a:t>차 캠페인 활동 내용</a:t>
            </a:r>
            <a:endParaRPr lang="ko-KR" altLang="en-US" sz="2800" dirty="0">
              <a:latin typeface="HY나무M" pitchFamily="18" charset="-127"/>
              <a:ea typeface="HY나무M" pitchFamily="18" charset="-127"/>
            </a:endParaRPr>
          </a:p>
        </p:txBody>
      </p:sp>
      <p:sp>
        <p:nvSpPr>
          <p:cNvPr id="5" name="타원 4"/>
          <p:cNvSpPr/>
          <p:nvPr/>
        </p:nvSpPr>
        <p:spPr>
          <a:xfrm>
            <a:off x="1547664" y="2420888"/>
            <a:ext cx="2232248" cy="216024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/>
              <a:t>기존 활동</a:t>
            </a:r>
            <a:endParaRPr lang="en-US" altLang="ko-KR" sz="2400" dirty="0" smtClean="0"/>
          </a:p>
          <a:p>
            <a:pPr algn="ctr"/>
            <a:r>
              <a:rPr lang="en-US" altLang="ko-KR" sz="2400" dirty="0" smtClean="0"/>
              <a:t>(</a:t>
            </a:r>
            <a:r>
              <a:rPr lang="ko-KR" altLang="en-US" sz="2400" dirty="0" smtClean="0"/>
              <a:t>부산 캠페인</a:t>
            </a:r>
            <a:r>
              <a:rPr lang="en-US" altLang="ko-KR" sz="2400" dirty="0" smtClean="0"/>
              <a:t>)</a:t>
            </a:r>
            <a:endParaRPr lang="ko-KR" altLang="en-US" sz="2400" dirty="0"/>
          </a:p>
        </p:txBody>
      </p:sp>
      <p:sp>
        <p:nvSpPr>
          <p:cNvPr id="6" name="십자형 5"/>
          <p:cNvSpPr/>
          <p:nvPr/>
        </p:nvSpPr>
        <p:spPr>
          <a:xfrm>
            <a:off x="4139952" y="2996952"/>
            <a:ext cx="936104" cy="864096"/>
          </a:xfrm>
          <a:prstGeom prst="plus">
            <a:avLst>
              <a:gd name="adj" fmla="val 381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2_picture1" descr="C:\Documents and Settings\nhn\바탕 화면\하늘수채\그림2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71600" y="1269341"/>
            <a:ext cx="7633821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나무B" pitchFamily="18" charset="-127"/>
                <a:ea typeface="HY나무B" pitchFamily="18" charset="-127"/>
                <a:cs typeface="굴림" pitchFamily="50" charset="-127"/>
              </a:rPr>
              <a:t>LET’S </a:t>
            </a:r>
            <a:r>
              <a:rPr kumimoji="1" lang="ko-KR" alt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나무B" pitchFamily="18" charset="-127"/>
                <a:ea typeface="HY나무B" pitchFamily="18" charset="-127"/>
                <a:cs typeface="굴림" pitchFamily="50" charset="-127"/>
              </a:rPr>
              <a:t>긍정 캠페</a:t>
            </a:r>
            <a:r>
              <a:rPr kumimoji="1" lang="ko-KR" altLang="en-US" sz="2800" b="1" dirty="0" smtClean="0">
                <a:solidFill>
                  <a:srgbClr val="000000"/>
                </a:solidFill>
                <a:latin typeface="HY나무B" pitchFamily="18" charset="-127"/>
                <a:ea typeface="HY나무B" pitchFamily="18" charset="-127"/>
                <a:cs typeface="굴림" pitchFamily="50" charset="-127"/>
              </a:rPr>
              <a:t>인</a:t>
            </a:r>
            <a:endParaRPr kumimoji="1" lang="en-US" altLang="ko-KR" sz="2800" b="1" dirty="0" smtClean="0">
              <a:solidFill>
                <a:srgbClr val="000000"/>
              </a:solidFill>
              <a:latin typeface="HY나무B" pitchFamily="18" charset="-127"/>
              <a:ea typeface="HY나무B" pitchFamily="18" charset="-127"/>
              <a:cs typeface="굴림" pitchFamily="50" charset="-127"/>
            </a:endParaRPr>
          </a:p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2800" b="1" dirty="0" smtClean="0">
              <a:solidFill>
                <a:srgbClr val="000000"/>
              </a:solidFill>
              <a:latin typeface="HY나무B" pitchFamily="18" charset="-127"/>
              <a:ea typeface="HY나무B" pitchFamily="18" charset="-127"/>
              <a:cs typeface="굴림" pitchFamily="50" charset="-127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800" b="1" dirty="0" smtClean="0">
                <a:solidFill>
                  <a:srgbClr val="000000"/>
                </a:solidFill>
                <a:latin typeface="HY나무B" pitchFamily="18" charset="-127"/>
                <a:ea typeface="HY나무B" pitchFamily="18" charset="-127"/>
                <a:cs typeface="굴림" pitchFamily="50" charset="-127"/>
              </a:rPr>
              <a:t>긍정 마인드를 갖도록 도움을 주는 캠페인</a:t>
            </a:r>
            <a:endParaRPr kumimoji="1" lang="en-US" altLang="ko-KR" sz="2800" b="1" dirty="0" smtClean="0">
              <a:solidFill>
                <a:srgbClr val="000000"/>
              </a:solidFill>
              <a:latin typeface="HY나무B" pitchFamily="18" charset="-127"/>
              <a:ea typeface="HY나무B" pitchFamily="18" charset="-127"/>
              <a:cs typeface="굴림" pitchFamily="50" charset="-127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Y나무B" pitchFamily="18" charset="-127"/>
              <a:ea typeface="HY나무B" pitchFamily="18" charset="-127"/>
              <a:cs typeface="굴림" pitchFamily="50" charset="-127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800" b="1" dirty="0" smtClean="0">
                <a:solidFill>
                  <a:srgbClr val="000000"/>
                </a:solidFill>
                <a:latin typeface="HY나무B" pitchFamily="18" charset="-127"/>
                <a:ea typeface="HY나무B" pitchFamily="18" charset="-127"/>
                <a:cs typeface="굴림" pitchFamily="50" charset="-127"/>
              </a:rPr>
              <a:t>-</a:t>
            </a:r>
            <a:r>
              <a:rPr kumimoji="1" lang="ko-KR" altLang="en-US" sz="2800" b="1" dirty="0" smtClean="0">
                <a:solidFill>
                  <a:srgbClr val="000000"/>
                </a:solidFill>
                <a:latin typeface="HY나무B" pitchFamily="18" charset="-127"/>
                <a:ea typeface="HY나무B" pitchFamily="18" charset="-127"/>
                <a:cs typeface="굴림" pitchFamily="50" charset="-127"/>
              </a:rPr>
              <a:t>남들이 몰라주는 나만의 장점 적기</a:t>
            </a:r>
            <a:endParaRPr kumimoji="1" lang="en-US" altLang="ko-KR" sz="2800" b="1" dirty="0" smtClean="0">
              <a:solidFill>
                <a:srgbClr val="000000"/>
              </a:solidFill>
              <a:latin typeface="HY나무B" pitchFamily="18" charset="-127"/>
              <a:ea typeface="HY나무B" pitchFamily="18" charset="-127"/>
              <a:cs typeface="굴림" pitchFamily="50" charset="-127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나무B" pitchFamily="18" charset="-127"/>
                <a:ea typeface="HY나무B" pitchFamily="18" charset="-127"/>
                <a:cs typeface="굴림" pitchFamily="50" charset="-127"/>
              </a:rPr>
              <a:t>-</a:t>
            </a:r>
            <a:r>
              <a:rPr kumimoji="1" lang="ko-KR" alt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나무B" pitchFamily="18" charset="-127"/>
                <a:ea typeface="HY나무B" pitchFamily="18" charset="-127"/>
                <a:cs typeface="굴림" pitchFamily="50" charset="-127"/>
              </a:rPr>
              <a:t>부정적인 생각 적어서 찢어버리기</a:t>
            </a:r>
            <a:endParaRPr kumimoji="1" lang="en-US" altLang="ko-KR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Y나무B" pitchFamily="18" charset="-127"/>
              <a:ea typeface="HY나무B" pitchFamily="18" charset="-127"/>
              <a:cs typeface="굴림" pitchFamily="50" charset="-127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800" b="1" dirty="0" smtClean="0">
                <a:solidFill>
                  <a:srgbClr val="000000"/>
                </a:solidFill>
                <a:latin typeface="HY나무B" pitchFamily="18" charset="-127"/>
                <a:ea typeface="HY나무B" pitchFamily="18" charset="-127"/>
                <a:cs typeface="굴림" pitchFamily="50" charset="-127"/>
              </a:rPr>
              <a:t>-</a:t>
            </a:r>
            <a:r>
              <a:rPr kumimoji="1" lang="ko-KR" altLang="en-US" sz="2800" b="1" dirty="0" smtClean="0">
                <a:solidFill>
                  <a:srgbClr val="000000"/>
                </a:solidFill>
                <a:latin typeface="HY나무B" pitchFamily="18" charset="-127"/>
                <a:ea typeface="HY나무B" pitchFamily="18" charset="-127"/>
                <a:cs typeface="굴림" pitchFamily="50" charset="-127"/>
              </a:rPr>
              <a:t>부정적인 단어 긍정적인 단어로 순화하기</a:t>
            </a:r>
            <a:endParaRPr kumimoji="1" lang="en-US" altLang="ko-KR" sz="2800" b="1" dirty="0" smtClean="0">
              <a:solidFill>
                <a:srgbClr val="000000"/>
              </a:solidFill>
              <a:latin typeface="HY나무B" pitchFamily="18" charset="-127"/>
              <a:ea typeface="HY나무B" pitchFamily="18" charset="-127"/>
              <a:cs typeface="굴림" pitchFamily="50" charset="-127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나무B" pitchFamily="18" charset="-127"/>
                <a:ea typeface="HY나무B" pitchFamily="18" charset="-127"/>
                <a:cs typeface="굴림" pitchFamily="50" charset="-127"/>
              </a:rPr>
              <a:t>-</a:t>
            </a:r>
            <a:r>
              <a:rPr kumimoji="1" lang="ko-KR" alt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나무B" pitchFamily="18" charset="-127"/>
                <a:ea typeface="HY나무B" pitchFamily="18" charset="-127"/>
                <a:cs typeface="굴림" pitchFamily="50" charset="-127"/>
              </a:rPr>
              <a:t>긍정의 한마디 적기</a:t>
            </a:r>
            <a:endParaRPr kumimoji="1" lang="en-US" altLang="ko-KR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Y나무B" pitchFamily="18" charset="-127"/>
              <a:ea typeface="HY나무B" pitchFamily="18" charset="-127"/>
              <a:cs typeface="굴림" pitchFamily="50" charset="-127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800" b="1" dirty="0" smtClean="0">
                <a:solidFill>
                  <a:srgbClr val="000000"/>
                </a:solidFill>
                <a:latin typeface="HY나무B" pitchFamily="18" charset="-127"/>
                <a:ea typeface="HY나무B" pitchFamily="18" charset="-127"/>
                <a:cs typeface="굴림" pitchFamily="50" charset="-127"/>
              </a:rPr>
              <a:t>-</a:t>
            </a:r>
            <a:r>
              <a:rPr kumimoji="1" lang="ko-KR" altLang="en-US" sz="2800" b="1" dirty="0" smtClean="0">
                <a:solidFill>
                  <a:srgbClr val="000000"/>
                </a:solidFill>
                <a:latin typeface="HY나무B" pitchFamily="18" charset="-127"/>
                <a:ea typeface="HY나무B" pitchFamily="18" charset="-127"/>
                <a:cs typeface="굴림" pitchFamily="50" charset="-127"/>
              </a:rPr>
              <a:t>감사했던 일 </a:t>
            </a:r>
            <a:r>
              <a:rPr kumimoji="1" lang="en-US" altLang="ko-KR" sz="2800" b="1" dirty="0" smtClean="0">
                <a:solidFill>
                  <a:srgbClr val="000000"/>
                </a:solidFill>
                <a:latin typeface="HY나무B" pitchFamily="18" charset="-127"/>
                <a:ea typeface="HY나무B" pitchFamily="18" charset="-127"/>
                <a:cs typeface="굴림" pitchFamily="50" charset="-127"/>
              </a:rPr>
              <a:t>&amp; </a:t>
            </a:r>
            <a:r>
              <a:rPr kumimoji="1" lang="ko-KR" altLang="en-US" sz="2800" b="1" dirty="0" smtClean="0">
                <a:solidFill>
                  <a:srgbClr val="000000"/>
                </a:solidFill>
                <a:latin typeface="HY나무B" pitchFamily="18" charset="-127"/>
                <a:ea typeface="HY나무B" pitchFamily="18" charset="-127"/>
                <a:cs typeface="굴림" pitchFamily="50" charset="-127"/>
              </a:rPr>
              <a:t>인생에서 최고의 순간 적어보기</a:t>
            </a:r>
            <a:endParaRPr kumimoji="1" lang="ko-K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나무B" pitchFamily="18" charset="-127"/>
              <a:ea typeface="HY나무B" pitchFamily="18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나무B" pitchFamily="18" charset="-127"/>
              <a:ea typeface="HY나무B" pitchFamily="18" charset="-127"/>
              <a:cs typeface="굴림" pitchFamily="50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2_picture1" descr="C:\Documents and Settings\nhn\바탕 화면\하늘수채\그림2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  <a:noFill/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980728"/>
            <a:ext cx="8064896" cy="544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95536" y="404083"/>
            <a:ext cx="73196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Y나무B" pitchFamily="18" charset="-127"/>
                <a:ea typeface="HY나무B" pitchFamily="18" charset="-127"/>
                <a:cs typeface="굴림" pitchFamily="50" charset="-127"/>
              </a:rPr>
              <a:t>부스 </a:t>
            </a:r>
            <a:r>
              <a:rPr kumimoji="1" lang="en-US" altLang="ko-K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Y나무B" pitchFamily="18" charset="-127"/>
                <a:ea typeface="HY나무B" pitchFamily="18" charset="-127"/>
                <a:cs typeface="굴림" pitchFamily="50" charset="-127"/>
              </a:rPr>
              <a:t>2</a:t>
            </a:r>
            <a:r>
              <a:rPr kumimoji="1" lang="ko-KR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Y나무B" pitchFamily="18" charset="-127"/>
                <a:ea typeface="HY나무B" pitchFamily="18" charset="-127"/>
                <a:cs typeface="굴림" pitchFamily="50" charset="-127"/>
              </a:rPr>
              <a:t>개 운영 </a:t>
            </a:r>
            <a:r>
              <a:rPr kumimoji="1" lang="en-US" altLang="ko-K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Y나무B" pitchFamily="18" charset="-127"/>
                <a:ea typeface="HY나무B" pitchFamily="18" charset="-127"/>
                <a:cs typeface="굴림" pitchFamily="50" charset="-127"/>
              </a:rPr>
              <a:t>&amp; </a:t>
            </a:r>
            <a:r>
              <a:rPr kumimoji="1" lang="ko-KR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Y나무B" pitchFamily="18" charset="-127"/>
                <a:ea typeface="HY나무B" pitchFamily="18" charset="-127"/>
                <a:cs typeface="굴림" pitchFamily="50" charset="-127"/>
              </a:rPr>
              <a:t>캠페인 진행 인원 </a:t>
            </a:r>
            <a:r>
              <a:rPr kumimoji="1" lang="en-US" altLang="ko-K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Y나무B" pitchFamily="18" charset="-127"/>
                <a:ea typeface="HY나무B" pitchFamily="18" charset="-127"/>
                <a:cs typeface="굴림" pitchFamily="50" charset="-127"/>
              </a:rPr>
              <a:t>30</a:t>
            </a:r>
            <a:r>
              <a:rPr kumimoji="1" lang="ko-KR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Y나무B" pitchFamily="18" charset="-127"/>
                <a:ea typeface="HY나무B" pitchFamily="18" charset="-127"/>
                <a:cs typeface="굴림" pitchFamily="50" charset="-127"/>
              </a:rPr>
              <a:t>명 필요</a:t>
            </a:r>
            <a:endParaRPr kumimoji="1" lang="ko-K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나무B" pitchFamily="18" charset="-127"/>
              <a:ea typeface="HY나무B" pitchFamily="18" charset="-127"/>
              <a:cs typeface="굴림" pitchFamily="50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7_picture1" descr="C:\Documents and Settings\nhn\바탕 화면\하늘수채\그림4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3050" cy="6858000"/>
          </a:xfrm>
          <a:prstGeom prst="rect">
            <a:avLst/>
          </a:prstGeom>
          <a:noFill/>
        </p:spPr>
      </p:pic>
      <p:sp>
        <p:nvSpPr>
          <p:cNvPr id="4" name="slide7_shape1"/>
          <p:cNvSpPr/>
          <p:nvPr/>
        </p:nvSpPr>
        <p:spPr>
          <a:xfrm>
            <a:off x="1043608" y="810427"/>
            <a:ext cx="7272808" cy="1610461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/>
          <a:p>
            <a:pPr marL="0" lvl="0" indent="-514350" algn="l" defTabSz="914400" latinLnBrk="1">
              <a:spcBef>
                <a:spcPct val="20000"/>
              </a:spcBef>
            </a:pPr>
            <a:r>
              <a:rPr lang="ko-KR" altLang="en-US" sz="2800" b="1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/>
                <a:ea typeface="나눔명조"/>
              </a:rPr>
              <a:t>꿈폐소생술</a:t>
            </a:r>
            <a:r>
              <a:rPr lang="ko-KR" altLang="en-US" sz="28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/>
                <a:ea typeface="나눔명조"/>
              </a:rPr>
              <a:t> 캠페인 마스코트 제작 중</a:t>
            </a:r>
            <a:endParaRPr sz="2800" b="1" kern="1200" spc="-150" dirty="0">
              <a:solidFill>
                <a:schemeClr val="tx1">
                  <a:lumMod val="75000"/>
                  <a:lumOff val="25000"/>
                </a:schemeClr>
              </a:solidFill>
              <a:latin typeface="나눔명조"/>
              <a:ea typeface="나눔명조"/>
              <a:cs typeface="+mn-cs"/>
            </a:endParaRPr>
          </a:p>
        </p:txBody>
      </p:sp>
      <p:sp>
        <p:nvSpPr>
          <p:cNvPr id="5" name="slide7_shape2"/>
          <p:cNvSpPr/>
          <p:nvPr/>
        </p:nvSpPr>
        <p:spPr>
          <a:xfrm>
            <a:off x="2839811" y="6374200"/>
            <a:ext cx="2016224" cy="333580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/>
          <a:p>
            <a:pPr marL="514350" lvl="0" indent="-514350" algn="l" defTabSz="914400" latinLnBrk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None/>
              <a:tabLst/>
            </a:pPr>
            <a:r>
              <a:rPr lang="ko-KR" altLang="en-US" sz="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나눔명조"/>
                <a:ea typeface="나눔명조"/>
                <a:cs typeface="+mn-cs"/>
              </a:rPr>
              <a:t>출처</a:t>
            </a:r>
            <a:r>
              <a:rPr lang="en-US" altLang="en-US" sz="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나눔명조"/>
                <a:ea typeface="나눔명조"/>
                <a:cs typeface="+mn-cs"/>
              </a:rPr>
              <a:t> </a:t>
            </a:r>
            <a:r>
              <a:rPr lang="ko-KR" altLang="en-US" sz="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나눔명조"/>
                <a:ea typeface="나눔명조"/>
                <a:cs typeface="+mn-cs"/>
              </a:rPr>
              <a:t>표시</a:t>
            </a:r>
            <a:endParaRPr sz="800" b="1" kern="1200">
              <a:solidFill>
                <a:schemeClr val="tx1">
                  <a:lumMod val="65000"/>
                  <a:lumOff val="35000"/>
                </a:schemeClr>
              </a:solidFill>
              <a:latin typeface="나눔명조"/>
              <a:ea typeface="나눔명조"/>
              <a:cs typeface="+mn-cs"/>
            </a:endParaRPr>
          </a:p>
        </p:txBody>
      </p:sp>
      <p:pic>
        <p:nvPicPr>
          <p:cNvPr id="9" name="slide8_picture8" descr="잉크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620688"/>
            <a:ext cx="1498413" cy="1320635"/>
          </a:xfrm>
          <a:prstGeom prst="rect">
            <a:avLst/>
          </a:prstGeom>
        </p:spPr>
      </p:pic>
      <p:pic>
        <p:nvPicPr>
          <p:cNvPr id="10" name="slide8_picture6" descr="낙옆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5960000">
            <a:off x="1267483" y="2307317"/>
            <a:ext cx="1836963" cy="1440000"/>
          </a:xfrm>
          <a:prstGeom prst="rect">
            <a:avLst/>
          </a:prstGeom>
          <a:effectLst>
            <a:outerShdw blurRad="38100" dist="25400" dir="2700000" algn="tl" rotWithShape="0">
              <a:prstClr val="black">
                <a:alpha val="15000"/>
              </a:prstClr>
            </a:outerShdw>
          </a:effectLst>
        </p:spPr>
      </p:pic>
      <p:pic>
        <p:nvPicPr>
          <p:cNvPr id="11" name="slide8_picture5" descr="낙옆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6928361">
            <a:off x="3070895" y="2105008"/>
            <a:ext cx="1849327" cy="1511010"/>
          </a:xfrm>
          <a:prstGeom prst="rect">
            <a:avLst/>
          </a:prstGeom>
          <a:effectLst>
            <a:outerShdw blurRad="38100" dist="25400" dir="2700000" algn="tl" rotWithShape="0">
              <a:prstClr val="black">
                <a:alpha val="15000"/>
              </a:prstClr>
            </a:outerShdw>
          </a:effectLst>
        </p:spPr>
      </p:pic>
      <p:pic>
        <p:nvPicPr>
          <p:cNvPr id="12" name="slide8_picture4" descr="낙옆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560000" flipH="1">
            <a:off x="5032774" y="2067903"/>
            <a:ext cx="2032348" cy="1598086"/>
          </a:xfrm>
          <a:prstGeom prst="rect">
            <a:avLst/>
          </a:prstGeom>
          <a:effectLst>
            <a:outerShdw blurRad="38100" dist="25400" dir="2700000" algn="tl" rotWithShape="0">
              <a:prstClr val="black">
                <a:alpha val="15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9_picture1" descr="C:\Documents and Settings\nhn\바탕 화면\하늘수채\그림2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4" name="slide9_shape1"/>
          <p:cNvSpPr/>
          <p:nvPr/>
        </p:nvSpPr>
        <p:spPr>
          <a:xfrm>
            <a:off x="0" y="1196752"/>
            <a:ext cx="9144000" cy="740524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marL="0" indent="-514350" algn="ctr" defTabSz="914400" latinLnBrk="1">
              <a:lnSpc>
                <a:spcPct val="150000"/>
              </a:lnSpc>
            </a:pPr>
            <a:r>
              <a:rPr lang="ko-KR" altLang="en-US" sz="32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명조"/>
                <a:ea typeface="나눔명조"/>
                <a:cs typeface="+mn-cs"/>
              </a:rPr>
              <a:t>감사합니다</a:t>
            </a:r>
            <a:r>
              <a:rPr lang="en-US" altLang="ko-KR" sz="32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명조"/>
                <a:ea typeface="나눔명조"/>
                <a:cs typeface="+mn-cs"/>
              </a:rPr>
              <a:t>.</a:t>
            </a:r>
          </a:p>
        </p:txBody>
      </p:sp>
      <p:pic>
        <p:nvPicPr>
          <p:cNvPr id="5" name="slide9_picture2" descr="pen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280000">
            <a:off x="5023256" y="3108880"/>
            <a:ext cx="3960764" cy="256594"/>
          </a:xfrm>
          <a:prstGeom prst="rect">
            <a:avLst/>
          </a:prstGeom>
          <a:effectLst>
            <a:outerShdw blurRad="127000" dist="127000" dir="1140000" algn="tl" rotWithShape="0">
              <a:prstClr val="black">
                <a:alpha val="42000"/>
              </a:prstClr>
            </a:outerShdw>
          </a:effectLst>
        </p:spPr>
      </p:pic>
      <p:pic>
        <p:nvPicPr>
          <p:cNvPr id="6" name="slide9_picture3" descr="잉크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2564904"/>
            <a:ext cx="1498413" cy="132063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5_picture1" descr="C:\Documents and Settings\nhn\바탕 화면\하늘수채\그림2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  <a:noFill/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16632"/>
            <a:ext cx="4536504" cy="6413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4_picture1" descr="C:\Documents and Settings\nhn\바탕 화면\하늘수채\그림2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5" name="slide4_shape2"/>
          <p:cNvSpPr/>
          <p:nvPr/>
        </p:nvSpPr>
        <p:spPr>
          <a:xfrm>
            <a:off x="539552" y="620688"/>
            <a:ext cx="4875656" cy="970327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/>
          <a:p>
            <a:pPr marL="0" indent="-514350" algn="l" defTabSz="914400" latinLnBrk="1">
              <a:spcBef>
                <a:spcPct val="20000"/>
              </a:spcBef>
              <a:spcAft>
                <a:spcPts val="0"/>
              </a:spcAft>
              <a:buNone/>
              <a:tabLst/>
            </a:pPr>
            <a:r>
              <a:rPr lang="ko-KR" alt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/>
                <a:ea typeface="나눔명조"/>
              </a:rPr>
              <a:t>꿈 선서문 낭독</a:t>
            </a:r>
            <a:endParaRPr sz="3200" b="1" kern="1200" dirty="0">
              <a:solidFill>
                <a:schemeClr val="tx1">
                  <a:lumMod val="65000"/>
                  <a:lumOff val="35000"/>
                </a:schemeClr>
              </a:solidFill>
              <a:latin typeface="나눔명조"/>
              <a:ea typeface="나눔명조"/>
              <a:cs typeface="+mn-cs"/>
            </a:endParaRPr>
          </a:p>
        </p:txBody>
      </p:sp>
      <p:pic>
        <p:nvPicPr>
          <p:cNvPr id="8" name="slide4_picture3" descr="낙옆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580000">
            <a:off x="6118527" y="4006143"/>
            <a:ext cx="1849327" cy="1511011"/>
          </a:xfrm>
          <a:prstGeom prst="rect">
            <a:avLst/>
          </a:prstGeom>
          <a:effectLst>
            <a:outerShdw blurRad="38100" dist="25400" dir="2700000" algn="tl" rotWithShape="0">
              <a:prstClr val="black">
                <a:alpha val="15000"/>
              </a:prstClr>
            </a:outerShdw>
          </a:effectLst>
        </p:spPr>
      </p:pic>
      <p:pic>
        <p:nvPicPr>
          <p:cNvPr id="6146" name="Picture 2" descr="http://youthassembly.or.kr/niabbs5/upload/userfile/o_1bcru4ivmnn10k313avmtv1vvl1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700808"/>
            <a:ext cx="7429500" cy="41719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5_picture1" descr="C:\Documents and Settings\nhn\바탕 화면\하늘수채\그림2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8" name="slide4_shape2"/>
          <p:cNvSpPr/>
          <p:nvPr/>
        </p:nvSpPr>
        <p:spPr>
          <a:xfrm>
            <a:off x="539552" y="620688"/>
            <a:ext cx="4875656" cy="970327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/>
          <a:p>
            <a:pPr marL="0" indent="-514350" algn="l" defTabSz="914400" latinLnBrk="1">
              <a:spcBef>
                <a:spcPct val="20000"/>
              </a:spcBef>
              <a:spcAft>
                <a:spcPts val="0"/>
              </a:spcAft>
              <a:buNone/>
              <a:tabLst/>
            </a:pPr>
            <a:r>
              <a:rPr lang="ko-KR" altLang="en-US" sz="3200" b="1" kern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/>
                <a:ea typeface="나눔명조"/>
                <a:cs typeface="+mn-cs"/>
              </a:rPr>
              <a:t>프리허그</a:t>
            </a:r>
            <a:endParaRPr sz="3200" b="1" kern="1200" dirty="0">
              <a:solidFill>
                <a:schemeClr val="tx1">
                  <a:lumMod val="65000"/>
                  <a:lumOff val="35000"/>
                </a:schemeClr>
              </a:solidFill>
              <a:latin typeface="나눔명조"/>
              <a:ea typeface="나눔명조"/>
              <a:cs typeface="+mn-cs"/>
            </a:endParaRPr>
          </a:p>
        </p:txBody>
      </p:sp>
      <p:pic>
        <p:nvPicPr>
          <p:cNvPr id="5122" name="Picture 2" descr="http://youthassembly.or.kr/niabbs5/upload/userfile/o_1bcru4ivnns11d80mjpj4g18j92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84784"/>
            <a:ext cx="7429500" cy="41719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5_picture1" descr="C:\Documents and Settings\nhn\바탕 화면\하늘수채\그림2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  <a:noFill/>
        </p:spPr>
      </p:pic>
      <p:pic>
        <p:nvPicPr>
          <p:cNvPr id="23554" name="Picture 2" descr="http://youthassembly.or.kr/niabbs5/upload/userfile/o_1bcru4ivl15uv1hb2g84l4v1vrh1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628800"/>
            <a:ext cx="7429500" cy="4171950"/>
          </a:xfrm>
          <a:prstGeom prst="rect">
            <a:avLst/>
          </a:prstGeom>
          <a:noFill/>
        </p:spPr>
      </p:pic>
      <p:sp>
        <p:nvSpPr>
          <p:cNvPr id="4" name="slide4_shape2"/>
          <p:cNvSpPr/>
          <p:nvPr/>
        </p:nvSpPr>
        <p:spPr>
          <a:xfrm>
            <a:off x="971600" y="836712"/>
            <a:ext cx="4875656" cy="970327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/>
          <a:p>
            <a:pPr marL="0" indent="-514350" algn="l" defTabSz="914400" latinLnBrk="1">
              <a:spcBef>
                <a:spcPct val="20000"/>
              </a:spcBef>
              <a:spcAft>
                <a:spcPts val="0"/>
              </a:spcAft>
              <a:buNone/>
              <a:tabLst/>
            </a:pPr>
            <a:r>
              <a:rPr lang="ko-KR" altLang="en-US" sz="3200" b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/>
                <a:ea typeface="나눔명조"/>
                <a:cs typeface="+mn-cs"/>
              </a:rPr>
              <a:t>피켓 활동</a:t>
            </a:r>
            <a:endParaRPr sz="3200" b="1" kern="1200" dirty="0">
              <a:solidFill>
                <a:schemeClr val="tx1">
                  <a:lumMod val="65000"/>
                  <a:lumOff val="35000"/>
                </a:schemeClr>
              </a:solidFill>
              <a:latin typeface="나눔명조"/>
              <a:ea typeface="나눔명조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6_picture1" descr="C:\Documents and Settings\nhn\바탕 화면\하늘수채\그림2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11" name="slide4_shape2"/>
          <p:cNvSpPr/>
          <p:nvPr/>
        </p:nvSpPr>
        <p:spPr>
          <a:xfrm>
            <a:off x="539552" y="620688"/>
            <a:ext cx="4875656" cy="970327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/>
          <a:p>
            <a:pPr marL="0" indent="-514350" algn="l" defTabSz="914400" latinLnBrk="1">
              <a:spcBef>
                <a:spcPct val="20000"/>
              </a:spcBef>
              <a:spcAft>
                <a:spcPts val="0"/>
              </a:spcAft>
              <a:buNone/>
              <a:tabLst/>
            </a:pPr>
            <a:r>
              <a:rPr lang="ko-KR" altLang="en-US" sz="3200" b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/>
                <a:ea typeface="나눔명조"/>
                <a:cs typeface="+mn-cs"/>
              </a:rPr>
              <a:t>부스 활동</a:t>
            </a:r>
            <a:endParaRPr sz="3200" b="1" kern="1200" dirty="0">
              <a:solidFill>
                <a:schemeClr val="tx1">
                  <a:lumMod val="65000"/>
                  <a:lumOff val="35000"/>
                </a:schemeClr>
              </a:solidFill>
              <a:latin typeface="나눔명조"/>
              <a:ea typeface="나눔명조"/>
              <a:cs typeface="+mn-cs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196752"/>
            <a:ext cx="7008779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5_picture1" descr="C:\Documents and Settings\nhn\바탕 화면\하늘수채\그림2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4" name="slide4_shape2"/>
          <p:cNvSpPr/>
          <p:nvPr/>
        </p:nvSpPr>
        <p:spPr>
          <a:xfrm>
            <a:off x="539552" y="620688"/>
            <a:ext cx="4875656" cy="970327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/>
          <a:p>
            <a:pPr marL="0" indent="-514350" algn="l" defTabSz="914400" latinLnBrk="1">
              <a:spcBef>
                <a:spcPct val="20000"/>
              </a:spcBef>
              <a:spcAft>
                <a:spcPts val="0"/>
              </a:spcAft>
              <a:buNone/>
              <a:tabLst/>
            </a:pPr>
            <a:r>
              <a:rPr lang="ko-KR" altLang="en-US" sz="3200" b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/>
                <a:ea typeface="나눔명조"/>
                <a:cs typeface="+mn-cs"/>
              </a:rPr>
              <a:t>부스 활동</a:t>
            </a:r>
            <a:endParaRPr sz="3200" b="1" kern="1200" dirty="0">
              <a:solidFill>
                <a:schemeClr val="tx1">
                  <a:lumMod val="65000"/>
                  <a:lumOff val="35000"/>
                </a:schemeClr>
              </a:solidFill>
              <a:latin typeface="나눔명조"/>
              <a:ea typeface="나눔명조"/>
              <a:cs typeface="+mn-cs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268760"/>
            <a:ext cx="6786331" cy="5089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5_picture1" descr="C:\Documents and Settings\nhn\바탕 화면\하늘수채\그림2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907704" y="1340768"/>
            <a:ext cx="492314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나무B" pitchFamily="18" charset="-127"/>
                <a:ea typeface="HY나무B" pitchFamily="18" charset="-127"/>
                <a:cs typeface="굴림" pitchFamily="50" charset="-127"/>
              </a:rPr>
              <a:t>내 꿈을 가로막는 것 삭제하기</a:t>
            </a:r>
            <a:endParaRPr kumimoji="1" lang="ko-K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나무B" pitchFamily="18" charset="-127"/>
              <a:ea typeface="HY나무B" pitchFamily="18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나무B" pitchFamily="18" charset="-127"/>
              <a:ea typeface="HY나무B" pitchFamily="18" charset="-127"/>
              <a:cs typeface="굴림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691680" y="2204864"/>
            <a:ext cx="58128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800" b="1" dirty="0" smtClean="0">
                <a:latin typeface="HY나무B" pitchFamily="18" charset="-127"/>
                <a:ea typeface="HY나무B" pitchFamily="18" charset="-127"/>
              </a:rPr>
              <a:t>상품 제공 부스 </a:t>
            </a:r>
            <a:r>
              <a:rPr lang="en-US" altLang="ko-KR" sz="2800" b="1" dirty="0" smtClean="0">
                <a:latin typeface="HY나무B" pitchFamily="18" charset="-127"/>
                <a:ea typeface="HY나무B" pitchFamily="18" charset="-127"/>
              </a:rPr>
              <a:t>&amp; </a:t>
            </a:r>
            <a:r>
              <a:rPr lang="ko-KR" altLang="en-US" sz="2800" b="1" dirty="0" smtClean="0">
                <a:latin typeface="HY나무B" pitchFamily="18" charset="-127"/>
                <a:ea typeface="HY나무B" pitchFamily="18" charset="-127"/>
              </a:rPr>
              <a:t>꿈 상담 신청 부스</a:t>
            </a:r>
            <a:endParaRPr lang="ko-KR" altLang="en-US" sz="2800" dirty="0"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779912" y="2924944"/>
            <a:ext cx="12795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 dirty="0" smtClean="0">
                <a:latin typeface="HY나무B" pitchFamily="18" charset="-127"/>
                <a:ea typeface="HY나무B" pitchFamily="18" charset="-127"/>
              </a:rPr>
              <a:t>R = VD</a:t>
            </a:r>
            <a:endParaRPr lang="en-US" altLang="ko-KR" sz="2800" dirty="0"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483768" y="3645024"/>
            <a:ext cx="41553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800" b="1" dirty="0" smtClean="0">
                <a:latin typeface="HY나무B" pitchFamily="18" charset="-127"/>
                <a:ea typeface="HY나무B" pitchFamily="18" charset="-127"/>
              </a:rPr>
              <a:t>미래의 나에게 쓰는 편지</a:t>
            </a:r>
            <a:endParaRPr lang="ko-KR" altLang="en-US" sz="2800" b="1" dirty="0"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347864" y="4365104"/>
            <a:ext cx="21066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800" b="1" dirty="0" smtClean="0">
                <a:latin typeface="HY나무B" pitchFamily="18" charset="-127"/>
                <a:ea typeface="HY나무B" pitchFamily="18" charset="-127"/>
              </a:rPr>
              <a:t>응원 릴레이</a:t>
            </a:r>
            <a:endParaRPr lang="ko-KR" altLang="en-US" sz="2800" dirty="0"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843808" y="5013176"/>
            <a:ext cx="36567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800" smtClean="0">
                <a:latin typeface="HY나무B" pitchFamily="18" charset="-127"/>
                <a:ea typeface="HY나무B" pitchFamily="18" charset="-127"/>
              </a:rPr>
              <a:t>나를 돌아보는 질문지</a:t>
            </a:r>
            <a:endParaRPr lang="ko-KR" altLang="en-US" sz="2800" dirty="0"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11" name="slide4_shape2"/>
          <p:cNvSpPr/>
          <p:nvPr/>
        </p:nvSpPr>
        <p:spPr>
          <a:xfrm>
            <a:off x="3275856" y="620688"/>
            <a:ext cx="2088232" cy="970327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/>
          <a:p>
            <a:pPr marL="0" indent="-514350" algn="l" defTabSz="914400" latinLnBrk="1">
              <a:spcBef>
                <a:spcPct val="20000"/>
              </a:spcBef>
              <a:spcAft>
                <a:spcPts val="0"/>
              </a:spcAft>
              <a:buNone/>
              <a:tabLst/>
            </a:pPr>
            <a:r>
              <a:rPr lang="ko-KR" altLang="en-US" sz="3200" b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/>
                <a:ea typeface="나눔명조"/>
                <a:cs typeface="+mn-cs"/>
              </a:rPr>
              <a:t>부스 활동</a:t>
            </a:r>
            <a:endParaRPr sz="3200" b="1" kern="1200" dirty="0">
              <a:solidFill>
                <a:schemeClr val="tx1">
                  <a:lumMod val="65000"/>
                  <a:lumOff val="35000"/>
                </a:schemeClr>
              </a:solidFill>
              <a:latin typeface="나눔명조"/>
              <a:ea typeface="나눔명조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5_picture1" descr="C:\Documents and Settings\nhn\바탕 화면\하늘수채\그림2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  <a:noFill/>
        </p:spPr>
      </p:pic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48DD4"/>
      </a:hlink>
      <a:folHlink>
        <a:srgbClr val="3F3F3F"/>
      </a:folHlink>
    </a:clrScheme>
    <a:fontScheme name="">
      <a:majorFont>
        <a:latin typeface="나눔명조"/>
        <a:ea typeface="나눔명조"/>
        <a:cs typeface=""/>
      </a:majorFont>
      <a:minorFont>
        <a:latin typeface="나눔명조"/>
        <a:ea typeface="나눔명조"/>
        <a:cs typeface=""/>
      </a:minorFont>
    </a:fontScheme>
    <a:fmtScheme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165</Words>
  <Application>Microsoft Office PowerPoint</Application>
  <PresentationFormat>화면 슬라이드 쇼(4:3)</PresentationFormat>
  <Paragraphs>51</Paragraphs>
  <Slides>16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7" baseType="lpstr">
      <vt:lpstr/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</vt:vector>
  </TitlesOfParts>
  <Company>사이냅소프트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네이버 한글캠페인</dc:creator>
  <cp:lastModifiedBy>mjj</cp:lastModifiedBy>
  <cp:revision>9</cp:revision>
  <dcterms:modified xsi:type="dcterms:W3CDTF">2017-06-04T03:50:42Z</dcterms:modified>
</cp:coreProperties>
</file>