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4" r:id="rId8"/>
    <p:sldId id="269" r:id="rId9"/>
    <p:sldId id="263" r:id="rId10"/>
    <p:sldId id="266" r:id="rId11"/>
    <p:sldId id="265" r:id="rId12"/>
    <p:sldId id="268" r:id="rId13"/>
    <p:sldId id="262" r:id="rId14"/>
    <p:sldId id="270" r:id="rId15"/>
  </p:sldIdLst>
  <p:sldSz cx="12192000" cy="6858000"/>
  <p:notesSz cx="6858000" cy="9144000"/>
  <p:embeddedFontLst>
    <p:embeddedFont>
      <p:font typeface="210 세잎클로버 R" panose="02020603020101020101" pitchFamily="18" charset="-127"/>
      <p:regular r:id="rId16"/>
    </p:embeddedFont>
    <p:embeddedFont>
      <p:font typeface="타이포_발레리나 M" panose="02020503020101020101" pitchFamily="18" charset="-127"/>
      <p:regular r:id="rId17"/>
    </p:embeddedFont>
    <p:embeddedFont>
      <p:font typeface="서울한강 장체M" panose="02020603020101020101" pitchFamily="18" charset="-127"/>
      <p:regular r:id="rId18"/>
    </p:embeddedFont>
    <p:embeddedFont>
      <p:font typeface="DX시인과나" panose="02020600000000000000" pitchFamily="18" charset="-127"/>
      <p:regular r:id="rId19"/>
    </p:embeddedFont>
    <p:embeddedFont>
      <p:font typeface="서울한강 장체B" panose="02020603020101020101" pitchFamily="18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B"/>
    <a:srgbClr val="A4E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133" autoAdjust="0"/>
  </p:normalViewPr>
  <p:slideViewPr>
    <p:cSldViewPr snapToGrid="0">
      <p:cViewPr varScale="1">
        <p:scale>
          <a:sx n="58" d="100"/>
          <a:sy n="58" d="100"/>
        </p:scale>
        <p:origin x="9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2AC0E8-65C7-4E9E-A6AC-97275F5CB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158CCDE-D8E9-4F83-AF74-E410C160B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DFCD80-B494-483E-826A-1649ACF4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0D705A-1477-497D-9633-D3A959DD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F39165-57AC-4A62-BC44-082E6D02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28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A5577-4DB5-4671-A3E0-B08E6B41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22F67B5-A28F-4ABB-BB54-79A171351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AABDF8-DED4-4E62-8747-B895D7AB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21A6BF-3AAC-495F-A4EA-534BB842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5419AC-8972-41B5-9FAE-BFC2FE46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72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AB69E0F-3134-4EC2-AC87-04753C660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30DCFD6-3DFA-459A-A193-0D6C64223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FFF591-1DFC-4CA3-8249-44738F1D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776889-FFFD-42A5-9D54-9188D502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349CFC-8A11-45E4-859B-47BEC8BE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5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DF225-DA03-4436-B9C2-EC7BEBB3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DA2927-EF3A-4911-A98C-4E26D21F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9D32F0-B5D5-4B5A-9A62-51615354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F0B1A6-0806-42DA-BD2D-C536C4DB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24AD3E-2E7F-44B0-B026-20598084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99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CE1648-58D1-4262-A775-A69A4968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352B66-31F8-48E2-A90F-7DD8107DF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F47204-3D57-4D3E-82EA-B4ACA595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6D9450-B8BE-4BC2-BC60-F9B6698D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4D7F95-3066-4F89-961C-D2FC8CF3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76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BD460C-E873-473D-8960-D7F18C96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B43645-CAB0-4F80-AA5B-9AD4F8AFC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5893DC-3362-4322-B6F5-3C9115D77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D86FB3-5F38-46B7-94AF-0450FD84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109C38-70B3-4B03-B325-9F8D024D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7F57A2-414D-483F-AFDD-F22A2164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20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472C8E-0F2D-4FDE-AB5C-2EF2430D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8891B6-7DDB-466A-BE02-E0E3740C2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94579FF-128A-4D94-888C-5C15B8268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EB92A04-2A97-4AA2-80C4-FEE0FA51F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61C0895-36AE-407C-90F4-D81FF2E66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81641B3-0D22-4D25-B850-76BA1512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E6962B5-85AC-4C71-B600-E91BAE3F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210D795-9FFF-40DB-AF7A-8F5776C2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17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E328B6-8E1D-4BA4-B001-21C46C79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C777EE2-A46A-45F3-8CA6-9626FB86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26FB57-B40B-478A-8BE4-52A7C1D1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2245BC-D768-44CB-89F5-63FB2AD8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24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7AB8E67-0695-4BF4-8435-1344D0BC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9F3D0A6-3222-4FA5-9D3D-9B5AF6A2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79B4EB-063B-4AD9-908C-21B939E8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39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31498F-EE7D-4083-8279-BE5A1FBA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55FE05-E06F-43C7-9C20-9C516EE42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A82B93-69F1-418B-AD8D-187137E25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D5C27E-3B27-4457-BFA1-128F7DAD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04A255-3F32-49B8-9503-C9107ABD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6D8C8D-410C-4CDF-8D43-64A6A7CA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17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F74404-ECB6-42A5-B962-1ADE58B7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556DE4-823C-49B7-B396-F447DB33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406EBA-84BA-40A5-B119-977F66C6C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3B9943-E620-4626-A30C-668BA525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FD90AFA-E7DF-4D3D-8E62-C8FC9761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09F27B-C146-4C9E-ACEF-2DCB1ED0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00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F4B35B-3A38-4803-8821-632893B7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38AFDF-0E67-49C9-B491-C3B644312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3279F0-616F-4AAA-A25F-737DB2C72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883A-132A-4D47-8EC5-E0B4BCF24F51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0838B7-F7EE-4009-B2EA-02B2A4DE6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8EAFA9-5B02-4AD0-9F60-D4AF60DBB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A2EA-170A-4664-A6EC-7D2054013A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14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0370C4DE-509F-4783-8A8F-2A6FB384DF42}"/>
              </a:ext>
            </a:extLst>
          </p:cNvPr>
          <p:cNvSpPr/>
          <p:nvPr/>
        </p:nvSpPr>
        <p:spPr>
          <a:xfrm rot="10800000">
            <a:off x="2804850" y="0"/>
            <a:ext cx="6575461" cy="4972692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85156712-E161-4149-838D-07B42DA2FDC9}"/>
              </a:ext>
            </a:extLst>
          </p:cNvPr>
          <p:cNvSpPr/>
          <p:nvPr/>
        </p:nvSpPr>
        <p:spPr>
          <a:xfrm>
            <a:off x="4980402" y="4972692"/>
            <a:ext cx="2224356" cy="18853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49171-B735-4492-B06E-AD13DF932463}"/>
              </a:ext>
            </a:extLst>
          </p:cNvPr>
          <p:cNvSpPr txBox="1"/>
          <p:nvPr/>
        </p:nvSpPr>
        <p:spPr>
          <a:xfrm>
            <a:off x="4171308" y="503434"/>
            <a:ext cx="403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err="1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꿈폐소생술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15E20-1F63-499D-8695-0DF528CE7FB7}"/>
              </a:ext>
            </a:extLst>
          </p:cNvPr>
          <p:cNvSpPr txBox="1"/>
          <p:nvPr/>
        </p:nvSpPr>
        <p:spPr>
          <a:xfrm>
            <a:off x="5342569" y="1622423"/>
            <a:ext cx="1500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상황보고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29036C-0D68-478F-9A14-DDF9F0F9843E}"/>
              </a:ext>
            </a:extLst>
          </p:cNvPr>
          <p:cNvSpPr txBox="1"/>
          <p:nvPr/>
        </p:nvSpPr>
        <p:spPr>
          <a:xfrm>
            <a:off x="4669606" y="2390231"/>
            <a:ext cx="292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2017.09.02 </a:t>
            </a:r>
            <a:r>
              <a:rPr lang="en-US" altLang="ko-KR" sz="240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9</a:t>
            </a:r>
            <a:r>
              <a:rPr lang="ko-KR" altLang="en-US" sz="24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대의원총회</a:t>
            </a:r>
          </a:p>
        </p:txBody>
      </p:sp>
    </p:spTree>
    <p:extLst>
      <p:ext uri="{BB962C8B-B14F-4D97-AF65-F5344CB8AC3E}">
        <p14:creationId xmlns:p14="http://schemas.microsoft.com/office/powerpoint/2010/main" val="241888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53F24713-FCD9-4187-B22B-B0A2DE43D5FB}"/>
              </a:ext>
            </a:extLst>
          </p:cNvPr>
          <p:cNvSpPr/>
          <p:nvPr/>
        </p:nvSpPr>
        <p:spPr>
          <a:xfrm rot="10800000">
            <a:off x="-1" y="-2"/>
            <a:ext cx="2137026" cy="1868299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033AE-AE12-4F8B-A6E5-264170EB678A}"/>
              </a:ext>
            </a:extLst>
          </p:cNvPr>
          <p:cNvSpPr txBox="1"/>
          <p:nvPr/>
        </p:nvSpPr>
        <p:spPr>
          <a:xfrm>
            <a:off x="585198" y="-29161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02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0336E-3631-47B3-8A5C-99A7413FED9A}"/>
              </a:ext>
            </a:extLst>
          </p:cNvPr>
          <p:cNvSpPr txBox="1"/>
          <p:nvPr/>
        </p:nvSpPr>
        <p:spPr>
          <a:xfrm>
            <a:off x="2073667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02. 2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차 오프라인 캠페인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B8287-5FF0-45CE-BDB1-21A8FC319941}"/>
              </a:ext>
            </a:extLst>
          </p:cNvPr>
          <p:cNvSpPr txBox="1"/>
          <p:nvPr/>
        </p:nvSpPr>
        <p:spPr>
          <a:xfrm>
            <a:off x="2073668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DCD844E-9FA9-48D1-B378-70D6C8E49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9" y="1573699"/>
            <a:ext cx="8956382" cy="50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C09788-C04F-453E-A348-D04C96727A63}"/>
              </a:ext>
            </a:extLst>
          </p:cNvPr>
          <p:cNvSpPr txBox="1"/>
          <p:nvPr/>
        </p:nvSpPr>
        <p:spPr>
          <a:xfrm>
            <a:off x="1285233" y="1729609"/>
            <a:ext cx="738664" cy="45405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부정적인 말 순화하기</a:t>
            </a:r>
          </a:p>
        </p:txBody>
      </p:sp>
    </p:spTree>
    <p:extLst>
      <p:ext uri="{BB962C8B-B14F-4D97-AF65-F5344CB8AC3E}">
        <p14:creationId xmlns:p14="http://schemas.microsoft.com/office/powerpoint/2010/main" val="389595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53F24713-FCD9-4187-B22B-B0A2DE43D5FB}"/>
              </a:ext>
            </a:extLst>
          </p:cNvPr>
          <p:cNvSpPr/>
          <p:nvPr/>
        </p:nvSpPr>
        <p:spPr>
          <a:xfrm rot="10800000">
            <a:off x="-1" y="-2"/>
            <a:ext cx="2137026" cy="1868299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033AE-AE12-4F8B-A6E5-264170EB678A}"/>
              </a:ext>
            </a:extLst>
          </p:cNvPr>
          <p:cNvSpPr txBox="1"/>
          <p:nvPr/>
        </p:nvSpPr>
        <p:spPr>
          <a:xfrm>
            <a:off x="585198" y="-29161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02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0336E-3631-47B3-8A5C-99A7413FED9A}"/>
              </a:ext>
            </a:extLst>
          </p:cNvPr>
          <p:cNvSpPr txBox="1"/>
          <p:nvPr/>
        </p:nvSpPr>
        <p:spPr>
          <a:xfrm>
            <a:off x="2073667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02. 2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차 오프라인 캠페인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B8287-5FF0-45CE-BDB1-21A8FC319941}"/>
              </a:ext>
            </a:extLst>
          </p:cNvPr>
          <p:cNvSpPr txBox="1"/>
          <p:nvPr/>
        </p:nvSpPr>
        <p:spPr>
          <a:xfrm>
            <a:off x="2073668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B6CDA1-6145-47C3-9042-23351CC20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67" y="1573699"/>
            <a:ext cx="8956382" cy="50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335FCB-AC05-497C-B7E7-B589181130B4}"/>
              </a:ext>
            </a:extLst>
          </p:cNvPr>
          <p:cNvSpPr txBox="1"/>
          <p:nvPr/>
        </p:nvSpPr>
        <p:spPr>
          <a:xfrm>
            <a:off x="1285233" y="1596048"/>
            <a:ext cx="738664" cy="51283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긍정의 한마디 캡슐 뽑기</a:t>
            </a:r>
          </a:p>
        </p:txBody>
      </p:sp>
    </p:spTree>
    <p:extLst>
      <p:ext uri="{BB962C8B-B14F-4D97-AF65-F5344CB8AC3E}">
        <p14:creationId xmlns:p14="http://schemas.microsoft.com/office/powerpoint/2010/main" val="339078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53F24713-FCD9-4187-B22B-B0A2DE43D5FB}"/>
              </a:ext>
            </a:extLst>
          </p:cNvPr>
          <p:cNvSpPr/>
          <p:nvPr/>
        </p:nvSpPr>
        <p:spPr>
          <a:xfrm rot="10800000">
            <a:off x="-1" y="-2"/>
            <a:ext cx="2137026" cy="1868299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033AE-AE12-4F8B-A6E5-264170EB678A}"/>
              </a:ext>
            </a:extLst>
          </p:cNvPr>
          <p:cNvSpPr txBox="1"/>
          <p:nvPr/>
        </p:nvSpPr>
        <p:spPr>
          <a:xfrm>
            <a:off x="585198" y="-29161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02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0336E-3631-47B3-8A5C-99A7413FED9A}"/>
              </a:ext>
            </a:extLst>
          </p:cNvPr>
          <p:cNvSpPr txBox="1"/>
          <p:nvPr/>
        </p:nvSpPr>
        <p:spPr>
          <a:xfrm>
            <a:off x="2073667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02. 2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차 오프라인 캠페인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B8287-5FF0-45CE-BDB1-21A8FC319941}"/>
              </a:ext>
            </a:extLst>
          </p:cNvPr>
          <p:cNvSpPr txBox="1"/>
          <p:nvPr/>
        </p:nvSpPr>
        <p:spPr>
          <a:xfrm>
            <a:off x="2073668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EF884A-C918-4940-A5DB-5BCDA1165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67" y="1573699"/>
            <a:ext cx="8956382" cy="50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161C64-4BE8-4964-983B-F220FA207EB2}"/>
              </a:ext>
            </a:extLst>
          </p:cNvPr>
          <p:cNvSpPr txBox="1"/>
          <p:nvPr/>
        </p:nvSpPr>
        <p:spPr>
          <a:xfrm>
            <a:off x="1285233" y="1729610"/>
            <a:ext cx="738664" cy="2123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상품 지급</a:t>
            </a:r>
          </a:p>
        </p:txBody>
      </p:sp>
    </p:spTree>
    <p:extLst>
      <p:ext uri="{BB962C8B-B14F-4D97-AF65-F5344CB8AC3E}">
        <p14:creationId xmlns:p14="http://schemas.microsoft.com/office/powerpoint/2010/main" val="397946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C435537C-78DC-4B9D-B049-D5F9F00E54D9}"/>
              </a:ext>
            </a:extLst>
          </p:cNvPr>
          <p:cNvSpPr/>
          <p:nvPr/>
        </p:nvSpPr>
        <p:spPr>
          <a:xfrm rot="10800000">
            <a:off x="-1" y="-2"/>
            <a:ext cx="2137026" cy="1868299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14417B-E854-4A09-A3D2-9FBDD2859189}"/>
              </a:ext>
            </a:extLst>
          </p:cNvPr>
          <p:cNvSpPr txBox="1"/>
          <p:nvPr/>
        </p:nvSpPr>
        <p:spPr>
          <a:xfrm>
            <a:off x="585198" y="-29161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02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9FD15-E01B-4F0C-B01F-A417E16BA90D}"/>
              </a:ext>
            </a:extLst>
          </p:cNvPr>
          <p:cNvSpPr txBox="1"/>
          <p:nvPr/>
        </p:nvSpPr>
        <p:spPr>
          <a:xfrm>
            <a:off x="2073667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02. 2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차 오프라인 캠페인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C50823-2CF3-41CF-8D2E-671C97DD18DD}"/>
              </a:ext>
            </a:extLst>
          </p:cNvPr>
          <p:cNvSpPr txBox="1"/>
          <p:nvPr/>
        </p:nvSpPr>
        <p:spPr>
          <a:xfrm>
            <a:off x="2073668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4845DD9A-4F93-4FBB-97E1-7AF841E4F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67" y="1573699"/>
            <a:ext cx="8956379" cy="504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A61FFD-57CB-4E40-898B-DF0FE111A1DC}"/>
              </a:ext>
            </a:extLst>
          </p:cNvPr>
          <p:cNvSpPr txBox="1"/>
          <p:nvPr/>
        </p:nvSpPr>
        <p:spPr>
          <a:xfrm>
            <a:off x="1285233" y="1729610"/>
            <a:ext cx="738664" cy="2123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피켓활동</a:t>
            </a:r>
          </a:p>
        </p:txBody>
      </p:sp>
    </p:spTree>
    <p:extLst>
      <p:ext uri="{BB962C8B-B14F-4D97-AF65-F5344CB8AC3E}">
        <p14:creationId xmlns:p14="http://schemas.microsoft.com/office/powerpoint/2010/main" val="17887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C435537C-78DC-4B9D-B049-D5F9F00E54D9}"/>
              </a:ext>
            </a:extLst>
          </p:cNvPr>
          <p:cNvSpPr/>
          <p:nvPr/>
        </p:nvSpPr>
        <p:spPr>
          <a:xfrm rot="10800000">
            <a:off x="0" y="4972"/>
            <a:ext cx="8414538" cy="6858005"/>
          </a:xfrm>
          <a:prstGeom prst="triangle">
            <a:avLst>
              <a:gd name="adj" fmla="val 100000"/>
            </a:avLst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14417B-E854-4A09-A3D2-9FBDD2859189}"/>
              </a:ext>
            </a:extLst>
          </p:cNvPr>
          <p:cNvSpPr txBox="1"/>
          <p:nvPr/>
        </p:nvSpPr>
        <p:spPr>
          <a:xfrm>
            <a:off x="326206" y="188704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03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9FD15-E01B-4F0C-B01F-A417E16BA90D}"/>
              </a:ext>
            </a:extLst>
          </p:cNvPr>
          <p:cNvSpPr txBox="1"/>
          <p:nvPr/>
        </p:nvSpPr>
        <p:spPr>
          <a:xfrm>
            <a:off x="1395574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03. 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질의응답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C50823-2CF3-41CF-8D2E-671C97DD18DD}"/>
              </a:ext>
            </a:extLst>
          </p:cNvPr>
          <p:cNvSpPr txBox="1"/>
          <p:nvPr/>
        </p:nvSpPr>
        <p:spPr>
          <a:xfrm>
            <a:off x="1395575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175FE-A52D-4102-A2DB-DB130BD1A4FB}"/>
              </a:ext>
            </a:extLst>
          </p:cNvPr>
          <p:cNvSpPr txBox="1"/>
          <p:nvPr/>
        </p:nvSpPr>
        <p:spPr>
          <a:xfrm>
            <a:off x="8414535" y="5065159"/>
            <a:ext cx="4202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atin typeface="210 세잎클로버 R" panose="02020603020101020101" pitchFamily="18" charset="-127"/>
                <a:ea typeface="210 세잎클로버 R" panose="02020603020101020101" pitchFamily="18" charset="-127"/>
              </a:rPr>
              <a:t>Thank You</a:t>
            </a:r>
            <a:endParaRPr lang="ko-KR" altLang="en-US" sz="8800" dirty="0">
              <a:latin typeface="210 세잎클로버 R" panose="02020603020101020101" pitchFamily="18" charset="-127"/>
              <a:ea typeface="210 세잎클로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426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B2CE5EF3-62BA-4BFF-B112-EFB0F9F91256}"/>
              </a:ext>
            </a:extLst>
          </p:cNvPr>
          <p:cNvSpPr/>
          <p:nvPr/>
        </p:nvSpPr>
        <p:spPr>
          <a:xfrm rot="5400000">
            <a:off x="-107879" y="107878"/>
            <a:ext cx="1715784" cy="1500027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BA9A3F32-F76B-4266-B8B7-79B6C09E2579}"/>
              </a:ext>
            </a:extLst>
          </p:cNvPr>
          <p:cNvSpPr/>
          <p:nvPr/>
        </p:nvSpPr>
        <p:spPr>
          <a:xfrm rot="1839089">
            <a:off x="640861" y="895440"/>
            <a:ext cx="1220962" cy="104441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0B41E50-8D57-4AB1-B065-9B8B8F52C30D}"/>
              </a:ext>
            </a:extLst>
          </p:cNvPr>
          <p:cNvSpPr/>
          <p:nvPr/>
        </p:nvSpPr>
        <p:spPr>
          <a:xfrm>
            <a:off x="2625975" y="1715784"/>
            <a:ext cx="7997504" cy="4417887"/>
          </a:xfrm>
          <a:prstGeom prst="round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5D117-A401-4666-9311-01F328CA7333}"/>
              </a:ext>
            </a:extLst>
          </p:cNvPr>
          <p:cNvSpPr txBox="1"/>
          <p:nvPr/>
        </p:nvSpPr>
        <p:spPr>
          <a:xfrm>
            <a:off x="3205537" y="1063702"/>
            <a:ext cx="244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contents</a:t>
            </a:r>
            <a:endParaRPr lang="ko-KR" altLang="en-US" sz="4000" dirty="0">
              <a:latin typeface="타이포_발레리나 M" panose="02020503020101020101" pitchFamily="18" charset="-127"/>
              <a:ea typeface="타이포_발레리나 M" panose="020205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05979-9302-43BC-B23A-D3120F0E9773}"/>
              </a:ext>
            </a:extLst>
          </p:cNvPr>
          <p:cNvSpPr txBox="1"/>
          <p:nvPr/>
        </p:nvSpPr>
        <p:spPr>
          <a:xfrm>
            <a:off x="3205537" y="3458522"/>
            <a:ext cx="3667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-2</a:t>
            </a:r>
            <a:r>
              <a:rPr lang="ko-KR" altLang="en-US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차 오프라인 캠페인</a:t>
            </a:r>
            <a:endParaRPr lang="en-US" altLang="ko-KR" sz="3200" dirty="0">
              <a:latin typeface="타이포_발레리나 M" panose="02020503020101020101" pitchFamily="18" charset="-127"/>
              <a:ea typeface="타이포_발레리나 M" panose="02020503020101020101" pitchFamily="18" charset="-127"/>
            </a:endParaRPr>
          </a:p>
          <a:p>
            <a:r>
              <a:rPr lang="en-US" altLang="ko-KR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; </a:t>
            </a:r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8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월 </a:t>
            </a:r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26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일 광화문 광장</a:t>
            </a:r>
            <a:endParaRPr lang="en-US" altLang="ko-KR" sz="2400" dirty="0">
              <a:latin typeface="타이포_발레리나 M" panose="02020503020101020101" pitchFamily="18" charset="-127"/>
              <a:ea typeface="타이포_발레리나 M" panose="020205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CD551-B419-4D55-9068-20A02CFDEA5D}"/>
              </a:ext>
            </a:extLst>
          </p:cNvPr>
          <p:cNvSpPr txBox="1"/>
          <p:nvPr/>
        </p:nvSpPr>
        <p:spPr>
          <a:xfrm>
            <a:off x="3205537" y="2055616"/>
            <a:ext cx="3667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-</a:t>
            </a:r>
            <a:r>
              <a:rPr lang="ko-KR" altLang="en-US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집행부 개편</a:t>
            </a:r>
            <a:endParaRPr lang="en-US" altLang="ko-KR" sz="3200" dirty="0">
              <a:latin typeface="타이포_발레리나 M" panose="02020503020101020101" pitchFamily="18" charset="-127"/>
              <a:ea typeface="타이포_발레리나 M" panose="02020503020101020101" pitchFamily="18" charset="-127"/>
            </a:endParaRPr>
          </a:p>
          <a:p>
            <a:r>
              <a:rPr lang="en-US" altLang="ko-KR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; </a:t>
            </a:r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4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월 캠페인 이후</a:t>
            </a:r>
            <a:endParaRPr lang="en-US" altLang="ko-KR" sz="2400" dirty="0">
              <a:latin typeface="타이포_발레리나 M" panose="02020503020101020101" pitchFamily="18" charset="-127"/>
              <a:ea typeface="타이포_발레리나 M" panose="020205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80470-1037-4AE0-B4BC-94F9E53F600A}"/>
              </a:ext>
            </a:extLst>
          </p:cNvPr>
          <p:cNvSpPr txBox="1"/>
          <p:nvPr/>
        </p:nvSpPr>
        <p:spPr>
          <a:xfrm>
            <a:off x="3205537" y="4861428"/>
            <a:ext cx="3667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-</a:t>
            </a:r>
            <a:r>
              <a:rPr lang="ko-KR" altLang="en-US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질의응답</a:t>
            </a:r>
            <a:endParaRPr lang="en-US" altLang="ko-KR" sz="3200" dirty="0">
              <a:latin typeface="타이포_발레리나 M" panose="02020503020101020101" pitchFamily="18" charset="-127"/>
              <a:ea typeface="타이포_발레리나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082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B2CE5EF3-62BA-4BFF-B112-EFB0F9F91256}"/>
              </a:ext>
            </a:extLst>
          </p:cNvPr>
          <p:cNvSpPr/>
          <p:nvPr/>
        </p:nvSpPr>
        <p:spPr>
          <a:xfrm rot="10800000">
            <a:off x="-1" y="-2"/>
            <a:ext cx="2137026" cy="1868299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5EF3F-FE9E-414A-A4F6-8136E827C461}"/>
              </a:ext>
            </a:extLst>
          </p:cNvPr>
          <p:cNvSpPr txBox="1"/>
          <p:nvPr/>
        </p:nvSpPr>
        <p:spPr>
          <a:xfrm>
            <a:off x="585198" y="-29161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01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D4108-0458-4E73-865A-8F4E279BC673}"/>
              </a:ext>
            </a:extLst>
          </p:cNvPr>
          <p:cNvSpPr txBox="1"/>
          <p:nvPr/>
        </p:nvSpPr>
        <p:spPr>
          <a:xfrm>
            <a:off x="3140467" y="2250448"/>
            <a:ext cx="6702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팀</a:t>
            </a:r>
            <a:r>
              <a:rPr lang="en-US" altLang="ko-KR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	</a:t>
            </a:r>
            <a:r>
              <a:rPr lang="ko-KR" altLang="en-US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장</a:t>
            </a:r>
            <a:r>
              <a:rPr lang="en-US" altLang="ko-KR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: </a:t>
            </a:r>
            <a:r>
              <a:rPr lang="ko-KR" altLang="en-US" sz="3200" dirty="0" err="1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문정주</a:t>
            </a:r>
            <a:r>
              <a:rPr lang="ko-KR" altLang="en-US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 의원 </a:t>
            </a:r>
            <a:r>
              <a:rPr lang="en-US" altLang="ko-KR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(</a:t>
            </a:r>
            <a:r>
              <a:rPr lang="ko-KR" altLang="en-US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청소년권익위원회</a:t>
            </a:r>
            <a:r>
              <a:rPr lang="en-US" altLang="ko-KR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)</a:t>
            </a:r>
          </a:p>
          <a:p>
            <a:r>
              <a:rPr lang="ko-KR" altLang="en-US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부 팀 장</a:t>
            </a:r>
            <a:r>
              <a:rPr lang="en-US" altLang="ko-KR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: </a:t>
            </a:r>
            <a:r>
              <a:rPr lang="ko-KR" altLang="en-US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최윤서 의원 </a:t>
            </a:r>
            <a:r>
              <a:rPr lang="en-US" altLang="ko-KR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(</a:t>
            </a:r>
            <a:r>
              <a:rPr lang="ko-KR" altLang="en-US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교육과학기술위원회</a:t>
            </a:r>
            <a:r>
              <a:rPr lang="en-US" altLang="ko-KR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)</a:t>
            </a:r>
          </a:p>
          <a:p>
            <a:r>
              <a:rPr lang="ko-KR" altLang="en-US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서</a:t>
            </a:r>
            <a:r>
              <a:rPr lang="en-US" altLang="ko-KR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	</a:t>
            </a:r>
            <a:r>
              <a:rPr lang="ko-KR" altLang="en-US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기</a:t>
            </a:r>
            <a:r>
              <a:rPr lang="en-US" altLang="ko-KR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: </a:t>
            </a:r>
            <a:r>
              <a:rPr lang="ko-KR" altLang="en-US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최세희 의원 </a:t>
            </a:r>
            <a:r>
              <a:rPr lang="en-US" altLang="ko-KR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(</a:t>
            </a:r>
            <a:r>
              <a:rPr lang="ko-KR" altLang="en-US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교육과학기술위원회</a:t>
            </a:r>
            <a:r>
              <a:rPr lang="en-US" altLang="ko-KR" sz="3200" dirty="0">
                <a:latin typeface="서울한강 장체M" panose="02020603020101020101" pitchFamily="18" charset="-127"/>
                <a:ea typeface="서울한강 장체M" panose="02020603020101020101" pitchFamily="18" charset="-127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20B7DB-8AA9-44D3-ACB6-C10E53FE0E52}"/>
              </a:ext>
            </a:extLst>
          </p:cNvPr>
          <p:cNvSpPr txBox="1"/>
          <p:nvPr/>
        </p:nvSpPr>
        <p:spPr>
          <a:xfrm>
            <a:off x="4691864" y="4281773"/>
            <a:ext cx="386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총인원</a:t>
            </a:r>
            <a:r>
              <a:rPr lang="en-US" altLang="ko-KR" sz="4800" b="1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: 18</a:t>
            </a:r>
            <a:r>
              <a:rPr lang="ko-KR" altLang="en-US" sz="4800" b="1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명</a:t>
            </a:r>
            <a:endParaRPr lang="en-US" altLang="ko-KR" sz="4800" b="1" dirty="0"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8D531A-AF46-4AFF-A020-860DF64D553E}"/>
              </a:ext>
            </a:extLst>
          </p:cNvPr>
          <p:cNvSpPr txBox="1"/>
          <p:nvPr/>
        </p:nvSpPr>
        <p:spPr>
          <a:xfrm>
            <a:off x="2073667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01. 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집행부 개편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4969F-8D86-40F0-AF75-C48F9CF5EE7E}"/>
              </a:ext>
            </a:extLst>
          </p:cNvPr>
          <p:cNvSpPr txBox="1"/>
          <p:nvPr/>
        </p:nvSpPr>
        <p:spPr>
          <a:xfrm>
            <a:off x="2073668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</p:spTree>
    <p:extLst>
      <p:ext uri="{BB962C8B-B14F-4D97-AF65-F5344CB8AC3E}">
        <p14:creationId xmlns:p14="http://schemas.microsoft.com/office/powerpoint/2010/main" val="263609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9856CE-C20D-4319-BFB9-54B2EC30085C}"/>
              </a:ext>
            </a:extLst>
          </p:cNvPr>
          <p:cNvSpPr txBox="1"/>
          <p:nvPr/>
        </p:nvSpPr>
        <p:spPr>
          <a:xfrm>
            <a:off x="2073667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02. 2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차 오프라인 캠페인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A84E5-873E-4DB5-B252-0E3FA50E2C68}"/>
              </a:ext>
            </a:extLst>
          </p:cNvPr>
          <p:cNvSpPr txBox="1"/>
          <p:nvPr/>
        </p:nvSpPr>
        <p:spPr>
          <a:xfrm>
            <a:off x="2073668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433464A-5A3F-4E05-9DCE-B4EA4870C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36" y="493160"/>
            <a:ext cx="4306199" cy="60910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7950D8-21BB-4B2A-A11D-B8ED169CAAF4}"/>
              </a:ext>
            </a:extLst>
          </p:cNvPr>
          <p:cNvSpPr txBox="1"/>
          <p:nvPr/>
        </p:nvSpPr>
        <p:spPr>
          <a:xfrm>
            <a:off x="2037659" y="2370286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8</a:t>
            </a:r>
            <a:r>
              <a:rPr lang="ko-KR" altLang="en-US" sz="3600" b="1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월 </a:t>
            </a:r>
            <a:r>
              <a:rPr lang="en-US" altLang="ko-KR" sz="3600" b="1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26</a:t>
            </a:r>
            <a:r>
              <a:rPr lang="ko-KR" altLang="en-US" sz="3600" b="1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일 광화문 북측광장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06204F-7B03-4DDB-AA51-6C82015795BB}"/>
              </a:ext>
            </a:extLst>
          </p:cNvPr>
          <p:cNvSpPr txBox="1"/>
          <p:nvPr/>
        </p:nvSpPr>
        <p:spPr>
          <a:xfrm>
            <a:off x="2037659" y="3297655"/>
            <a:ext cx="497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; 17</a:t>
            </a:r>
            <a:r>
              <a:rPr lang="ko-KR" altLang="en-US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명 의원 참가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07A5D7-A906-4437-B5DA-07C20C82749C}"/>
              </a:ext>
            </a:extLst>
          </p:cNvPr>
          <p:cNvSpPr txBox="1"/>
          <p:nvPr/>
        </p:nvSpPr>
        <p:spPr>
          <a:xfrm>
            <a:off x="2037659" y="3880707"/>
            <a:ext cx="546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; </a:t>
            </a:r>
            <a:r>
              <a:rPr lang="ko-KR" altLang="en-US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기존 캠페인</a:t>
            </a:r>
            <a:r>
              <a:rPr lang="en-US" altLang="ko-KR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+Let’s </a:t>
            </a:r>
            <a:r>
              <a:rPr lang="ko-KR" altLang="en-US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긍정 캠페인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CA242-8803-4D19-800A-9B14F9885555}"/>
              </a:ext>
            </a:extLst>
          </p:cNvPr>
          <p:cNvSpPr txBox="1"/>
          <p:nvPr/>
        </p:nvSpPr>
        <p:spPr>
          <a:xfrm>
            <a:off x="2041891" y="4482052"/>
            <a:ext cx="546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; </a:t>
            </a:r>
            <a:r>
              <a:rPr lang="ko-KR" altLang="en-US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피켓활동</a:t>
            </a:r>
            <a:r>
              <a:rPr lang="en-US" altLang="ko-KR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, </a:t>
            </a:r>
            <a:r>
              <a:rPr lang="ko-KR" altLang="en-US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선서식</a:t>
            </a:r>
            <a:r>
              <a:rPr lang="en-US" altLang="ko-KR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, </a:t>
            </a:r>
            <a:r>
              <a:rPr lang="ko-KR" altLang="en-US" sz="32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부스 운영 등</a:t>
            </a:r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9068D553-D7B2-4010-B0D8-D9F796D8A588}"/>
              </a:ext>
            </a:extLst>
          </p:cNvPr>
          <p:cNvSpPr/>
          <p:nvPr/>
        </p:nvSpPr>
        <p:spPr>
          <a:xfrm rot="10800000">
            <a:off x="-1" y="-2"/>
            <a:ext cx="2137026" cy="1868299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C01A29-1786-4AF9-AE31-E8A1404193CB}"/>
              </a:ext>
            </a:extLst>
          </p:cNvPr>
          <p:cNvSpPr txBox="1"/>
          <p:nvPr/>
        </p:nvSpPr>
        <p:spPr>
          <a:xfrm>
            <a:off x="585198" y="-29161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02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813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7F2457D-F918-4EA4-AEDA-0F079986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67" y="1573699"/>
            <a:ext cx="8956383" cy="5040000"/>
          </a:xfrm>
          <a:prstGeom prst="rect">
            <a:avLst/>
          </a:prstGeom>
        </p:spPr>
      </p:pic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2C20639D-F349-4163-BFD0-43B10DBDEA77}"/>
              </a:ext>
            </a:extLst>
          </p:cNvPr>
          <p:cNvSpPr/>
          <p:nvPr/>
        </p:nvSpPr>
        <p:spPr>
          <a:xfrm rot="10800000">
            <a:off x="-1" y="-2"/>
            <a:ext cx="2137026" cy="1868299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081B85-AC81-4631-BC5C-F46A28DDE13D}"/>
              </a:ext>
            </a:extLst>
          </p:cNvPr>
          <p:cNvSpPr txBox="1"/>
          <p:nvPr/>
        </p:nvSpPr>
        <p:spPr>
          <a:xfrm>
            <a:off x="585198" y="-29161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02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D72714-8B19-47CE-8DCC-5D500895A93E}"/>
              </a:ext>
            </a:extLst>
          </p:cNvPr>
          <p:cNvSpPr txBox="1"/>
          <p:nvPr/>
        </p:nvSpPr>
        <p:spPr>
          <a:xfrm>
            <a:off x="2073667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02. 2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차 오프라인 캠페인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F46333-B8DD-4D52-B64B-922F0AA9E0DA}"/>
              </a:ext>
            </a:extLst>
          </p:cNvPr>
          <p:cNvSpPr txBox="1"/>
          <p:nvPr/>
        </p:nvSpPr>
        <p:spPr>
          <a:xfrm>
            <a:off x="2073668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623DBB-096C-40DB-8F44-73F3C2C2819B}"/>
              </a:ext>
            </a:extLst>
          </p:cNvPr>
          <p:cNvSpPr txBox="1"/>
          <p:nvPr/>
        </p:nvSpPr>
        <p:spPr>
          <a:xfrm>
            <a:off x="1285233" y="1729610"/>
            <a:ext cx="738664" cy="2123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 선서식</a:t>
            </a:r>
          </a:p>
        </p:txBody>
      </p:sp>
    </p:spTree>
    <p:extLst>
      <p:ext uri="{BB962C8B-B14F-4D97-AF65-F5344CB8AC3E}">
        <p14:creationId xmlns:p14="http://schemas.microsoft.com/office/powerpoint/2010/main" val="298998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53F24713-FCD9-4187-B22B-B0A2DE43D5FB}"/>
              </a:ext>
            </a:extLst>
          </p:cNvPr>
          <p:cNvSpPr/>
          <p:nvPr/>
        </p:nvSpPr>
        <p:spPr>
          <a:xfrm rot="10800000">
            <a:off x="-1" y="-2"/>
            <a:ext cx="2137026" cy="1868299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033AE-AE12-4F8B-A6E5-264170EB678A}"/>
              </a:ext>
            </a:extLst>
          </p:cNvPr>
          <p:cNvSpPr txBox="1"/>
          <p:nvPr/>
        </p:nvSpPr>
        <p:spPr>
          <a:xfrm>
            <a:off x="585198" y="-29161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02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0336E-3631-47B3-8A5C-99A7413FED9A}"/>
              </a:ext>
            </a:extLst>
          </p:cNvPr>
          <p:cNvSpPr txBox="1"/>
          <p:nvPr/>
        </p:nvSpPr>
        <p:spPr>
          <a:xfrm>
            <a:off x="2073667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02. 2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차 오프라인 캠페인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B8287-5FF0-45CE-BDB1-21A8FC319941}"/>
              </a:ext>
            </a:extLst>
          </p:cNvPr>
          <p:cNvSpPr txBox="1"/>
          <p:nvPr/>
        </p:nvSpPr>
        <p:spPr>
          <a:xfrm>
            <a:off x="2073668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349B2A0-FB23-4FD6-8A02-070B2F5A2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67" y="1573699"/>
            <a:ext cx="8956381" cy="50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308058-E1FE-4834-B357-25D0D4E456AE}"/>
              </a:ext>
            </a:extLst>
          </p:cNvPr>
          <p:cNvSpPr txBox="1"/>
          <p:nvPr/>
        </p:nvSpPr>
        <p:spPr>
          <a:xfrm>
            <a:off x="688551" y="1897457"/>
            <a:ext cx="1292662" cy="38547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나에게 쓰는 편지</a:t>
            </a:r>
            <a:endParaRPr lang="en-US" altLang="ko-KR" sz="3600" dirty="0">
              <a:latin typeface="타이포_발레리나 M" panose="02020503020101020101" pitchFamily="18" charset="-127"/>
              <a:ea typeface="타이포_발레리나 M" panose="02020503020101020101" pitchFamily="18" charset="-127"/>
            </a:endParaRPr>
          </a:p>
          <a:p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온라인 상담 신청</a:t>
            </a:r>
          </a:p>
        </p:txBody>
      </p:sp>
    </p:spTree>
    <p:extLst>
      <p:ext uri="{BB962C8B-B14F-4D97-AF65-F5344CB8AC3E}">
        <p14:creationId xmlns:p14="http://schemas.microsoft.com/office/powerpoint/2010/main" val="326271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53F24713-FCD9-4187-B22B-B0A2DE43D5FB}"/>
              </a:ext>
            </a:extLst>
          </p:cNvPr>
          <p:cNvSpPr/>
          <p:nvPr/>
        </p:nvSpPr>
        <p:spPr>
          <a:xfrm rot="10800000">
            <a:off x="-1" y="-2"/>
            <a:ext cx="2137026" cy="1868299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033AE-AE12-4F8B-A6E5-264170EB678A}"/>
              </a:ext>
            </a:extLst>
          </p:cNvPr>
          <p:cNvSpPr txBox="1"/>
          <p:nvPr/>
        </p:nvSpPr>
        <p:spPr>
          <a:xfrm>
            <a:off x="585198" y="-29161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02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0336E-3631-47B3-8A5C-99A7413FED9A}"/>
              </a:ext>
            </a:extLst>
          </p:cNvPr>
          <p:cNvSpPr txBox="1"/>
          <p:nvPr/>
        </p:nvSpPr>
        <p:spPr>
          <a:xfrm>
            <a:off x="2073667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02. 2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차 오프라인 캠페인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B8287-5FF0-45CE-BDB1-21A8FC319941}"/>
              </a:ext>
            </a:extLst>
          </p:cNvPr>
          <p:cNvSpPr txBox="1"/>
          <p:nvPr/>
        </p:nvSpPr>
        <p:spPr>
          <a:xfrm>
            <a:off x="2073668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70BE00-29D6-4C52-82E9-51993746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67" y="1573699"/>
            <a:ext cx="8956381" cy="50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7374FE-9075-4777-8160-250F88673365}"/>
              </a:ext>
            </a:extLst>
          </p:cNvPr>
          <p:cNvSpPr txBox="1"/>
          <p:nvPr/>
        </p:nvSpPr>
        <p:spPr>
          <a:xfrm>
            <a:off x="1285233" y="1729609"/>
            <a:ext cx="738664" cy="28097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응원 릴레이</a:t>
            </a:r>
          </a:p>
        </p:txBody>
      </p:sp>
    </p:spTree>
    <p:extLst>
      <p:ext uri="{BB962C8B-B14F-4D97-AF65-F5344CB8AC3E}">
        <p14:creationId xmlns:p14="http://schemas.microsoft.com/office/powerpoint/2010/main" val="251264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53F24713-FCD9-4187-B22B-B0A2DE43D5FB}"/>
              </a:ext>
            </a:extLst>
          </p:cNvPr>
          <p:cNvSpPr/>
          <p:nvPr/>
        </p:nvSpPr>
        <p:spPr>
          <a:xfrm rot="10800000">
            <a:off x="-1" y="-2"/>
            <a:ext cx="2137026" cy="1868299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033AE-AE12-4F8B-A6E5-264170EB678A}"/>
              </a:ext>
            </a:extLst>
          </p:cNvPr>
          <p:cNvSpPr txBox="1"/>
          <p:nvPr/>
        </p:nvSpPr>
        <p:spPr>
          <a:xfrm>
            <a:off x="585198" y="-29161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02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0336E-3631-47B3-8A5C-99A7413FED9A}"/>
              </a:ext>
            </a:extLst>
          </p:cNvPr>
          <p:cNvSpPr txBox="1"/>
          <p:nvPr/>
        </p:nvSpPr>
        <p:spPr>
          <a:xfrm>
            <a:off x="2073667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02. 2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차 오프라인 캠페인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B8287-5FF0-45CE-BDB1-21A8FC319941}"/>
              </a:ext>
            </a:extLst>
          </p:cNvPr>
          <p:cNvSpPr txBox="1"/>
          <p:nvPr/>
        </p:nvSpPr>
        <p:spPr>
          <a:xfrm>
            <a:off x="2073668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45FA78-76C8-4243-A814-7A9C3DB00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67" y="1573699"/>
            <a:ext cx="8956381" cy="50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0E21D4-FC5A-4BF9-A8BD-73A7E81B0AF8}"/>
              </a:ext>
            </a:extLst>
          </p:cNvPr>
          <p:cNvSpPr txBox="1"/>
          <p:nvPr/>
        </p:nvSpPr>
        <p:spPr>
          <a:xfrm>
            <a:off x="1285233" y="1729609"/>
            <a:ext cx="738664" cy="40017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프리 </a:t>
            </a:r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하이터치회</a:t>
            </a:r>
            <a:endParaRPr lang="ko-KR" altLang="en-US" sz="3600" dirty="0">
              <a:latin typeface="타이포_발레리나 M" panose="02020503020101020101" pitchFamily="18" charset="-127"/>
              <a:ea typeface="타이포_발레리나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847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943BB45-9567-4107-88E5-38ECDA48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25" y="1573699"/>
            <a:ext cx="8956381" cy="5040000"/>
          </a:xfrm>
          <a:prstGeom prst="rect">
            <a:avLst/>
          </a:prstGeom>
        </p:spPr>
      </p:pic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53F24713-FCD9-4187-B22B-B0A2DE43D5FB}"/>
              </a:ext>
            </a:extLst>
          </p:cNvPr>
          <p:cNvSpPr/>
          <p:nvPr/>
        </p:nvSpPr>
        <p:spPr>
          <a:xfrm rot="10800000">
            <a:off x="-1" y="-2"/>
            <a:ext cx="2137026" cy="1868299"/>
          </a:xfrm>
          <a:prstGeom prst="triangle">
            <a:avLst/>
          </a:prstGeom>
          <a:solidFill>
            <a:srgbClr val="A4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033AE-AE12-4F8B-A6E5-264170EB678A}"/>
              </a:ext>
            </a:extLst>
          </p:cNvPr>
          <p:cNvSpPr txBox="1"/>
          <p:nvPr/>
        </p:nvSpPr>
        <p:spPr>
          <a:xfrm>
            <a:off x="585198" y="-29161"/>
            <a:ext cx="106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latin typeface="서울한강 장체B" panose="02020603020101020101" pitchFamily="18" charset="-127"/>
                <a:ea typeface="서울한강 장체B" panose="02020603020101020101" pitchFamily="18" charset="-127"/>
              </a:rPr>
              <a:t>02</a:t>
            </a:r>
            <a:endParaRPr lang="ko-KR" altLang="en-US" sz="7200" dirty="0">
              <a:latin typeface="서울한강 장체B" panose="02020603020101020101" pitchFamily="18" charset="-127"/>
              <a:ea typeface="서울한강 장체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0336E-3631-47B3-8A5C-99A7413FED9A}"/>
              </a:ext>
            </a:extLst>
          </p:cNvPr>
          <p:cNvSpPr txBox="1"/>
          <p:nvPr/>
        </p:nvSpPr>
        <p:spPr>
          <a:xfrm>
            <a:off x="2073667" y="927368"/>
            <a:ext cx="31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02. 2</a:t>
            </a:r>
            <a:r>
              <a:rPr lang="ko-KR" altLang="en-US" sz="24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차 오프라인 캠페인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B8287-5FF0-45CE-BDB1-21A8FC319941}"/>
              </a:ext>
            </a:extLst>
          </p:cNvPr>
          <p:cNvSpPr txBox="1"/>
          <p:nvPr/>
        </p:nvSpPr>
        <p:spPr>
          <a:xfrm>
            <a:off x="2073668" y="281037"/>
            <a:ext cx="49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꿈폐소생술캠페인</a:t>
            </a:r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 상황보고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A1D88-A364-412A-A0EA-1E51BCD6119B}"/>
              </a:ext>
            </a:extLst>
          </p:cNvPr>
          <p:cNvSpPr txBox="1"/>
          <p:nvPr/>
        </p:nvSpPr>
        <p:spPr>
          <a:xfrm>
            <a:off x="731235" y="1729609"/>
            <a:ext cx="1292662" cy="4654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나만의 장점 적기</a:t>
            </a:r>
            <a:endParaRPr lang="en-US" altLang="ko-KR" sz="3600" dirty="0">
              <a:latin typeface="타이포_발레리나 M" panose="02020503020101020101" pitchFamily="18" charset="-127"/>
              <a:ea typeface="타이포_발레리나 M" panose="02020503020101020101" pitchFamily="18" charset="-127"/>
            </a:endParaRPr>
          </a:p>
          <a:p>
            <a:r>
              <a:rPr lang="ko-KR" altLang="en-US" sz="3600" dirty="0">
                <a:latin typeface="타이포_발레리나 M" panose="02020503020101020101" pitchFamily="18" charset="-127"/>
                <a:ea typeface="타이포_발레리나 M" panose="02020503020101020101" pitchFamily="18" charset="-127"/>
              </a:rPr>
              <a:t>인생에서 최고의 순간</a:t>
            </a:r>
          </a:p>
        </p:txBody>
      </p:sp>
    </p:spTree>
    <p:extLst>
      <p:ext uri="{BB962C8B-B14F-4D97-AF65-F5344CB8AC3E}">
        <p14:creationId xmlns:p14="http://schemas.microsoft.com/office/powerpoint/2010/main" val="318655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194</Words>
  <Application>Microsoft Office PowerPoint</Application>
  <PresentationFormat>와이드스크린</PresentationFormat>
  <Paragraphs>65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210 세잎클로버 R</vt:lpstr>
      <vt:lpstr>타이포_발레리나 M</vt:lpstr>
      <vt:lpstr>서울한강 장체M</vt:lpstr>
      <vt:lpstr>DX시인과나</vt:lpstr>
      <vt:lpstr>서울한강 장체B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이예림</dc:creator>
  <cp:lastModifiedBy>이예림</cp:lastModifiedBy>
  <cp:revision>13</cp:revision>
  <dcterms:created xsi:type="dcterms:W3CDTF">2017-08-29T09:26:06Z</dcterms:created>
  <dcterms:modified xsi:type="dcterms:W3CDTF">2017-08-29T23:03:29Z</dcterms:modified>
</cp:coreProperties>
</file>