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4" name="layout1_picture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5" name="layout1_shape1"/>
          <p:cNvSpPr>
            <a:spLocks noGrp="1"/>
          </p:cNvSpPr>
          <p:nvPr>
            <p:ph type="body" idx="1"/>
          </p:nvPr>
        </p:nvSpPr>
        <p:spPr>
          <a:xfrm rot="16200000">
            <a:off x="-468603" y="2276830"/>
            <a:ext cx="3600402" cy="720165"/>
          </a:xfrm>
          <a:prstGeom prst="rect">
            <a:avLst/>
          </a:prstGeom>
        </p:spPr>
        <p:txBody>
          <a:bodyPr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endParaRPr/>
          </a:p>
          <a:p>
            <a:pPr lvl="0"/>
            <a:r>
              <a:rPr lang="ko-KR" altLang="en-US"/>
              <a:t>편집합니다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2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4" name="layout2_picture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5" name="layout2_shape1"/>
          <p:cNvSpPr>
            <a:spLocks noGrp="1"/>
          </p:cNvSpPr>
          <p:nvPr>
            <p:ph type="body" idx="1"/>
          </p:nvPr>
        </p:nvSpPr>
        <p:spPr>
          <a:xfrm rot="16200000">
            <a:off x="-468603" y="2276830"/>
            <a:ext cx="3600402" cy="720165"/>
          </a:xfrm>
          <a:prstGeom prst="rect">
            <a:avLst/>
          </a:prstGeom>
        </p:spPr>
        <p:txBody>
          <a:bodyPr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endParaRPr/>
          </a:p>
          <a:p>
            <a:pPr lvl="0"/>
            <a:r>
              <a:rPr lang="ko-KR" altLang="en-US"/>
              <a:t>편집합니다</a:t>
            </a:r>
            <a:endParaRPr/>
          </a:p>
        </p:txBody>
      </p:sp>
      <p:sp>
        <p:nvSpPr>
          <p:cNvPr id="6" name="layout2_shape2"/>
          <p:cNvSpPr>
            <a:spLocks noGrp="1"/>
          </p:cNvSpPr>
          <p:nvPr>
            <p:ph type="ctrTitle"/>
          </p:nvPr>
        </p:nvSpPr>
        <p:spPr>
          <a:xfrm>
            <a:off x="6425502" y="5157192"/>
            <a:ext cx="882802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defRPr>
            </a:lvl1pPr>
          </a:lstStyle>
          <a:p>
            <a:r>
              <a:rPr lang="ko-KR" altLang="en-US"/>
              <a:t>소속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작성자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3_picture1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4" name="layout3_shape1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pPr/>
              <a:t>6/3/2017</a:t>
            </a:fld>
            <a:endParaRPr/>
          </a:p>
        </p:txBody>
      </p:sp>
      <p:sp>
        <p:nvSpPr>
          <p:cNvPr id="5" name="layout3_shape2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layout3_shape3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7" name="layout3_shape4"/>
          <p:cNvSpPr>
            <a:spLocks noGrp="1"/>
          </p:cNvSpPr>
          <p:nvPr>
            <p:ph type="body" idx="1"/>
          </p:nvPr>
        </p:nvSpPr>
        <p:spPr>
          <a:xfrm>
            <a:off x="708968" y="1340768"/>
            <a:ext cx="7751464" cy="504056"/>
          </a:xfrm>
          <a:prstGeom prst="rect">
            <a:avLst/>
          </a:prstGeom>
        </p:spPr>
        <p:txBody>
          <a:bodyPr anchor="t"/>
          <a:lstStyle>
            <a:lvl1pPr algn="l">
              <a:defRPr sz="1300" b="1"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  <p:sp>
        <p:nvSpPr>
          <p:cNvPr id="8" name="layout3_shape5"/>
          <p:cNvSpPr>
            <a:spLocks noGrp="1"/>
          </p:cNvSpPr>
          <p:nvPr>
            <p:ph type="body" idx="13"/>
          </p:nvPr>
        </p:nvSpPr>
        <p:spPr>
          <a:xfrm>
            <a:off x="971600" y="747145"/>
            <a:ext cx="3239963" cy="504056"/>
          </a:xfrm>
          <a:prstGeom prst="rect">
            <a:avLst/>
          </a:prstGeom>
        </p:spPr>
        <p:txBody>
          <a:bodyPr anchor="ctr"/>
          <a:lstStyle>
            <a:lvl1pPr algn="l">
              <a:defRPr sz="1500" b="1"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  <a:r>
              <a:rPr lang="en-US" altLang="ko-KR"/>
              <a:t>.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4" name="layout4_shape1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pPr/>
              <a:t>6/3/2017</a:t>
            </a:fld>
            <a:endParaRPr/>
          </a:p>
        </p:txBody>
      </p:sp>
      <p:sp>
        <p:nvSpPr>
          <p:cNvPr id="5" name="layout4_shape2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layout4_shape3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pPr/>
              <a:t>‹#›</a:t>
            </a:fld>
            <a:endParaRPr/>
          </a:p>
        </p:txBody>
      </p:sp>
      <p:sp>
        <p:nvSpPr>
          <p:cNvPr id="7" name="layout4_shape4"/>
          <p:cNvSpPr>
            <a:spLocks noGrp="1"/>
          </p:cNvSpPr>
          <p:nvPr>
            <p:ph type="body" idx="1"/>
          </p:nvPr>
        </p:nvSpPr>
        <p:spPr>
          <a:xfrm>
            <a:off x="708968" y="1340768"/>
            <a:ext cx="7751464" cy="648072"/>
          </a:xfrm>
          <a:prstGeom prst="rect">
            <a:avLst/>
          </a:prstGeom>
        </p:spPr>
        <p:txBody>
          <a:bodyPr anchor="t"/>
          <a:lstStyle>
            <a:lvl1pPr algn="l">
              <a:defRPr sz="1300" b="1"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  <p:sp>
        <p:nvSpPr>
          <p:cNvPr id="8" name="layout4_shape5"/>
          <p:cNvSpPr>
            <a:spLocks noGrp="1"/>
          </p:cNvSpPr>
          <p:nvPr>
            <p:ph type="body" idx="13"/>
          </p:nvPr>
        </p:nvSpPr>
        <p:spPr>
          <a:xfrm>
            <a:off x="971600" y="747145"/>
            <a:ext cx="3239963" cy="504056"/>
          </a:xfrm>
          <a:prstGeom prst="rect">
            <a:avLst/>
          </a:prstGeom>
        </p:spPr>
        <p:txBody>
          <a:bodyPr anchor="ctr"/>
          <a:lstStyle>
            <a:lvl1pPr algn="l">
              <a:defRPr sz="1500" b="1"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  <a:r>
              <a:rPr lang="en-US" altLang="ko-KR"/>
              <a:t>.</a:t>
            </a:r>
            <a:endParaRPr/>
          </a:p>
        </p:txBody>
      </p:sp>
      <p:sp>
        <p:nvSpPr>
          <p:cNvPr id="9" name="layout4_shape6"/>
          <p:cNvSpPr>
            <a:spLocks noGrp="1"/>
          </p:cNvSpPr>
          <p:nvPr>
            <p:ph type="body" idx="14"/>
          </p:nvPr>
        </p:nvSpPr>
        <p:spPr>
          <a:xfrm>
            <a:off x="708968" y="2060848"/>
            <a:ext cx="7751464" cy="3816424"/>
          </a:xfrm>
          <a:prstGeom prst="rect">
            <a:avLst/>
          </a:prstGeom>
        </p:spPr>
        <p:txBody>
          <a:bodyPr anchor="t"/>
          <a:lstStyle>
            <a:lvl1pPr algn="l">
              <a:defRPr sz="1300" b="1">
                <a:latin typeface="나눔명조"/>
                <a:ea typeface="나눔명조"/>
              </a:defRPr>
            </a:lvl1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7_shape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pPr algn="l"/>
              <a:t>6/3/2017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pPr algn="r"/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ster1_picture1" descr="blu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4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6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pPr algn="l"/>
              <a:t>6/3/2017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pPr algn="r"/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>
    <p:fade/>
  </p:transition>
  <p:txStyles>
    <p:titleStyle>
      <a:lvl1pPr algn="ctr" defTabSz="914400" latinLnBrk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_picture1" descr="C:\Documents and Settings\nhn\바탕 화면\old-paper-background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1_shape1"/>
          <p:cNvSpPr/>
          <p:nvPr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>
              <a:lnSpc>
                <a:spcPct val="150000"/>
              </a:lnSpc>
            </a:pPr>
            <a:r>
              <a:rPr lang="ko-KR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이</a:t>
            </a:r>
            <a:r>
              <a:rPr lang="en-US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 </a:t>
            </a:r>
            <a:r>
              <a:rPr lang="ko-KR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문서는</a:t>
            </a:r>
            <a:r>
              <a:rPr lang="en-US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 </a:t>
            </a:r>
            <a:r>
              <a:rPr lang="ko-KR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나눔글꼴로</a:t>
            </a:r>
            <a:r>
              <a:rPr lang="en-US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 </a:t>
            </a:r>
            <a:r>
              <a:rPr lang="ko-KR" altLang="en-US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작성되었습니다</a:t>
            </a:r>
            <a:r>
              <a:rPr lang="en-US" altLang="ko-KR" sz="800" kern="1200" spc="-3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+mn-cs"/>
              </a:rPr>
              <a:t>. </a:t>
            </a:r>
            <a:r>
              <a:rPr lang="ko-KR" altLang="en-US" sz="800" u="sng" kern="1200" spc="-30">
                <a:solidFill>
                  <a:srgbClr val="4495D2"/>
                </a:solidFill>
                <a:latin typeface="나눔고딕"/>
                <a:ea typeface="나눔고딕"/>
                <a:cs typeface="+mn-cs"/>
                <a:hlinkClick r:id="rId3"/>
              </a:rPr>
              <a:t>설치하기</a:t>
            </a:r>
            <a:endParaRPr sz="800" u="sng" kern="1200" spc="-30">
              <a:solidFill>
                <a:srgbClr val="4495D2"/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6" name="slide1_shape2"/>
          <p:cNvSpPr/>
          <p:nvPr/>
        </p:nvSpPr>
        <p:spPr>
          <a:xfrm>
            <a:off x="2771800" y="544522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800" b="1" u="sng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청소년권익위원회 위원장 문정주</a:t>
            </a:r>
            <a:endParaRPr sz="2800" b="1" u="sng" kern="1200" dirty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7" name="slide1_shape3"/>
          <p:cNvSpPr/>
          <p:nvPr/>
        </p:nvSpPr>
        <p:spPr>
          <a:xfrm>
            <a:off x="755576" y="692696"/>
            <a:ext cx="6696744" cy="13234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algn="l" defTabSz="914400" latinLnBrk="1"/>
            <a:r>
              <a:rPr lang="ko-KR" altLang="en-US" sz="40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아름다운 사람</a:t>
            </a:r>
            <a:endParaRPr lang="en-US" altLang="ko-KR" sz="4000" b="1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algn="l" defTabSz="914400" latinLnBrk="1"/>
            <a:r>
              <a:rPr lang="ko-KR" altLang="en-US" sz="4000" b="1" kern="1200" dirty="0" err="1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가치있는</a:t>
            </a:r>
            <a:r>
              <a:rPr lang="ko-KR" altLang="en-US" sz="4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 투표 독려 캠페인</a:t>
            </a:r>
            <a:endParaRPr sz="4000" b="1" kern="1200" dirty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10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5105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페이스북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486" name="AutoShape 6" descr="페이스북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488" name="Picture 8" descr="페이스북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1728192" cy="1728192"/>
          </a:xfrm>
          <a:prstGeom prst="rect">
            <a:avLst/>
          </a:prstGeom>
          <a:noFill/>
        </p:spPr>
      </p:pic>
      <p:pic>
        <p:nvPicPr>
          <p:cNvPr id="20490" name="Picture 10" descr="인스타에 대한 이미지 검색결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1742594" cy="1728192"/>
          </a:xfrm>
          <a:prstGeom prst="rect">
            <a:avLst/>
          </a:prstGeom>
          <a:noFill/>
        </p:spPr>
      </p:pic>
      <p:pic>
        <p:nvPicPr>
          <p:cNvPr id="20492" name="Picture 12" descr="카카오톡에 대한 이미지 검색결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8112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7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4" name="slide7_picture2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5" name="slide7_shape1"/>
          <p:cNvSpPr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indent="-514350" algn="ctr" defTabSz="914400" latinLnBrk="1">
              <a:lnSpc>
                <a:spcPct val="150000"/>
              </a:lnSpc>
            </a:pPr>
            <a:r>
              <a:rPr lang="ko-KR" altLang="en-US" sz="2800" kern="1200">
                <a:solidFill>
                  <a:schemeClr val="bg1"/>
                </a:solidFill>
                <a:latin typeface="나눔명조"/>
                <a:ea typeface="나눔명조"/>
                <a:cs typeface="+mn-cs"/>
              </a:rPr>
              <a:t>감사합니다</a:t>
            </a:r>
            <a:r>
              <a:rPr lang="en-US" altLang="ko-KR" sz="2800" kern="1200">
                <a:solidFill>
                  <a:schemeClr val="bg1"/>
                </a:solidFill>
                <a:latin typeface="나눔명조"/>
                <a:ea typeface="나눔명조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4" name="slide2_shape1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-514350" algn="ctr" defTabSz="914400" latinLnBrk="1">
              <a:spcBef>
                <a:spcPct val="20000"/>
              </a:spcBef>
              <a:buNone/>
            </a:pPr>
            <a:r>
              <a:rPr lang="ko-KR" altLang="en-US" sz="2400" b="1" kern="1200" dirty="0" smtClean="0">
                <a:solidFill>
                  <a:schemeClr val="bg1"/>
                </a:solidFill>
                <a:latin typeface="나눔명조"/>
                <a:ea typeface="나눔명조"/>
                <a:cs typeface="+mn-cs"/>
              </a:rPr>
              <a:t>캠페인</a:t>
            </a:r>
            <a:endParaRPr lang="ko-KR" altLang="en-US" sz="2400" b="1" kern="1200" dirty="0">
              <a:solidFill>
                <a:schemeClr val="bg1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slide2_shape2"/>
          <p:cNvSpPr/>
          <p:nvPr/>
        </p:nvSpPr>
        <p:spPr>
          <a:xfrm>
            <a:off x="1691680" y="2132856"/>
            <a:ext cx="6984776" cy="259228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lvl="0" indent="-514350" algn="l" defTabSz="914400" latinLnBrk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온라인 단기 캠페인 형식으로 진행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latinLnBrk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en-US" altLang="ko-KR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5</a:t>
            </a: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월 </a:t>
            </a:r>
            <a:r>
              <a:rPr lang="en-US" altLang="ko-KR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5</a:t>
            </a: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일 금요일 </a:t>
            </a:r>
            <a:r>
              <a:rPr lang="en-US" altLang="ko-KR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~ 5</a:t>
            </a: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월 </a:t>
            </a:r>
            <a:r>
              <a:rPr lang="en-US" altLang="ko-KR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6</a:t>
            </a: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일 토요일 </a:t>
            </a:r>
            <a:r>
              <a:rPr lang="en-US" altLang="ko-KR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– </a:t>
            </a:r>
            <a:r>
              <a:rPr lang="ko-KR" altLang="en-US" sz="24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준비기간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latinLnBrk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5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월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7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일 토요일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~ 5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월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9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일 화요일 </a:t>
            </a:r>
            <a:r>
              <a:rPr lang="en-US" altLang="ko-KR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– </a:t>
            </a: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캠페인 실행</a:t>
            </a:r>
            <a:endParaRPr lang="ko-KR" altLang="en-US" sz="2400" b="1" kern="1200" dirty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3_picture5" descr="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8" name="slide3_shape1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지난 겨울 촛불집회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lide3_shape3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3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pic>
        <p:nvPicPr>
          <p:cNvPr id="5122" name="Picture 2" descr="촛불집회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439025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7" name="slide4_picture5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8" name="slide4_shape1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헌법재판소 탄핵 결정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4_shape2"/>
          <p:cNvSpPr/>
          <p:nvPr/>
        </p:nvSpPr>
        <p:spPr>
          <a:xfrm>
            <a:off x="706239" y="1352381"/>
            <a:ext cx="6992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2017.3.10  </a:t>
            </a:r>
            <a:r>
              <a:rPr lang="ko-KR" altLang="en-US" sz="1400" dirty="0" smtClean="0"/>
              <a:t>박근혜 대통령 파면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헌재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전원일치</a:t>
            </a:r>
            <a:r>
              <a:rPr lang="ko-KR" altLang="en-US" sz="1400" dirty="0" smtClean="0"/>
              <a:t> 결정</a:t>
            </a:r>
            <a:r>
              <a:rPr lang="en-US" altLang="ko-KR" sz="1400" dirty="0" smtClean="0"/>
              <a:t>)</a:t>
            </a:r>
            <a:r>
              <a:rPr lang="en-US" altLang="ko-KR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 </a:t>
            </a:r>
            <a:endParaRPr sz="1300" b="1" kern="1200" dirty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10" name="slide4_shape3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4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pic>
        <p:nvPicPr>
          <p:cNvPr id="4098" name="Picture 2" descr="헌재 탄핵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7143750" cy="4010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4" name="slide5_picture2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5" name="slide5_shape1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en-US" altLang="ko-KR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2017</a:t>
            </a:r>
            <a:r>
              <a:rPr lang="ko-KR" altLang="en-US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년 </a:t>
            </a:r>
            <a:r>
              <a:rPr lang="en-US" altLang="ko-KR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5</a:t>
            </a:r>
            <a:r>
              <a:rPr lang="ko-KR" altLang="en-US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월 </a:t>
            </a:r>
            <a:r>
              <a:rPr lang="en-US" altLang="ko-KR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9</a:t>
            </a:r>
            <a:r>
              <a:rPr lang="ko-KR" altLang="en-US" sz="20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일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대선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5_shape3"/>
          <p:cNvSpPr/>
          <p:nvPr/>
        </p:nvSpPr>
        <p:spPr>
          <a:xfrm>
            <a:off x="706239" y="1352381"/>
            <a:ext cx="69923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en-US" altLang="ko-KR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60</a:t>
            </a:r>
            <a:r>
              <a:rPr lang="ko-KR" altLang="en-US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일 이내로 </a:t>
            </a:r>
            <a:r>
              <a:rPr lang="en-US" altLang="ko-KR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19</a:t>
            </a:r>
            <a:r>
              <a:rPr lang="ko-KR" altLang="en-US" sz="13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대 대통령 선거 진행</a:t>
            </a:r>
            <a:endParaRPr sz="1300" b="1" kern="1200" dirty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5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8" name="Picture 6" descr="19대 대선일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72816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4" name="slide5_picture2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5" name="slide5_shape1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투표 독려 분위기 확산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6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460" name="Picture 4" descr="연예인 투표 독려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4762500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4" name="slide5_picture2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5"/>
            <a:ext cx="3983111" cy="792088"/>
          </a:xfrm>
          <a:prstGeom prst="rect">
            <a:avLst/>
          </a:prstGeom>
        </p:spPr>
      </p:pic>
      <p:sp>
        <p:nvSpPr>
          <p:cNvPr id="5" name="slide5_shape1"/>
          <p:cNvSpPr/>
          <p:nvPr/>
        </p:nvSpPr>
        <p:spPr>
          <a:xfrm>
            <a:off x="755576" y="476672"/>
            <a:ext cx="3327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청소년이 어른에게 말하는 투표 독려 캠페인 실행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7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5_shape1"/>
          <p:cNvSpPr/>
          <p:nvPr/>
        </p:nvSpPr>
        <p:spPr>
          <a:xfrm>
            <a:off x="5508105" y="404664"/>
            <a:ext cx="363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kern="1200" dirty="0" smtClean="0">
                <a:latin typeface="+mn-lt"/>
                <a:ea typeface="+mn-ea"/>
                <a:cs typeface="+mn-cs"/>
              </a:rPr>
              <a:t>이예림 의원 제작 포스터</a:t>
            </a:r>
            <a:endParaRPr lang="en-US" altLang="ko-KR" sz="2000" kern="1200" dirty="0" smtClean="0">
              <a:latin typeface="+mn-lt"/>
              <a:ea typeface="+mn-ea"/>
              <a:cs typeface="+mn-cs"/>
            </a:endParaRPr>
          </a:p>
          <a:p>
            <a:pPr marL="0" algn="l" defTabSz="914400" latinLnBrk="1"/>
            <a:r>
              <a:rPr lang="en-US" sz="2000" dirty="0" smtClean="0"/>
              <a:t>(</a:t>
            </a:r>
            <a:r>
              <a:rPr lang="ko-KR" altLang="en-US" sz="2000" dirty="0" smtClean="0"/>
              <a:t>교육과학기술위원회</a:t>
            </a:r>
            <a:r>
              <a:rPr lang="en-US" altLang="ko-KR" sz="2000" dirty="0" smtClean="0"/>
              <a:t>)</a:t>
            </a:r>
            <a:endParaRPr sz="20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8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400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5_shape1"/>
          <p:cNvSpPr/>
          <p:nvPr/>
        </p:nvSpPr>
        <p:spPr>
          <a:xfrm>
            <a:off x="6444208" y="404664"/>
            <a:ext cx="2592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ko-KR" altLang="en-US" sz="2000" dirty="0" smtClean="0"/>
              <a:t>사무국 제작 포스터</a:t>
            </a:r>
            <a:endParaRPr sz="20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5" name="slide5_shape1"/>
          <p:cNvSpPr/>
          <p:nvPr/>
        </p:nvSpPr>
        <p:spPr>
          <a:xfrm>
            <a:off x="827584" y="177281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latinLnBrk="1"/>
            <a:r>
              <a:rPr lang="en-US" altLang="ko-KR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#19</a:t>
            </a:r>
            <a:r>
              <a:rPr lang="ko-KR" altLang="en-US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대 대선 </a:t>
            </a:r>
            <a:endParaRPr lang="en-US" altLang="ko-KR" sz="2800" b="1" kern="1200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algn="l" defTabSz="914400" latinLnBrk="1"/>
            <a:r>
              <a:rPr lang="en-US" altLang="ko-KR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#</a:t>
            </a:r>
            <a:r>
              <a:rPr lang="ko-KR" altLang="en-US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여러분의 소중한 </a:t>
            </a:r>
            <a:r>
              <a:rPr lang="ko-KR" altLang="en-US" sz="2800" b="1" kern="1200" dirty="0" err="1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한표로</a:t>
            </a:r>
            <a:r>
              <a:rPr lang="ko-KR" altLang="en-US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 </a:t>
            </a:r>
            <a:endParaRPr lang="en-US" altLang="ko-KR" sz="2800" b="1" kern="1200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algn="l" defTabSz="914400" latinLnBrk="1"/>
            <a:r>
              <a:rPr lang="en-US" altLang="ko-KR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#</a:t>
            </a:r>
            <a:r>
              <a:rPr lang="ko-KR" altLang="en-US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아름다운 세상을 </a:t>
            </a:r>
            <a:endParaRPr lang="en-US" altLang="ko-KR" sz="2800" b="1" kern="1200" dirty="0" smtClean="0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  <a:cs typeface="+mn-cs"/>
            </a:endParaRPr>
          </a:p>
          <a:p>
            <a:pPr marL="0" algn="l" defTabSz="914400" latinLnBrk="1"/>
            <a:r>
              <a:rPr lang="en-US" altLang="ko-KR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#</a:t>
            </a:r>
            <a:r>
              <a:rPr lang="ko-KR" altLang="en-US" sz="2800" b="1" kern="1200" dirty="0" smtClean="0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  <a:cs typeface="+mn-cs"/>
              </a:rPr>
              <a:t>꼭 행사하세요</a:t>
            </a:r>
            <a:endParaRPr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5_shape4"/>
          <p:cNvSpPr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800" kern="1200" spc="-30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  <a:cs typeface="+mn-cs"/>
              </a:rPr>
              <a:pPr marL="0" algn="r" defTabSz="914400" latinLnBrk="1"/>
              <a:t>9</a:t>
            </a:fld>
            <a:endParaRPr sz="800" kern="1200" spc="-30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3074" name="AutoShape 2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19대 대선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124</Words>
  <Application>Microsoft Office PowerPoint</Application>
  <PresentationFormat>화면 슬라이드 쇼(4:3)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/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사이냅소프트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mjj</cp:lastModifiedBy>
  <cp:revision>6</cp:revision>
  <dcterms:modified xsi:type="dcterms:W3CDTF">2017-06-02T23:33:31Z</dcterms:modified>
</cp:coreProperties>
</file>