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33"/>
    <a:srgbClr val="080808"/>
    <a:srgbClr val="800000"/>
    <a:srgbClr val="006600"/>
    <a:srgbClr val="333300"/>
    <a:srgbClr val="C35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94660"/>
  </p:normalViewPr>
  <p:slideViewPr>
    <p:cSldViewPr>
      <p:cViewPr>
        <p:scale>
          <a:sx n="70" d="100"/>
          <a:sy n="70" d="100"/>
        </p:scale>
        <p:origin x="-4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75825-7136-41B5-8405-4740D8F13593}" type="doc">
      <dgm:prSet loTypeId="urn:microsoft.com/office/officeart/2005/8/layout/cycle2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0E5BE465-F431-4F47-BBB8-C951C1383B48}">
      <dgm:prSet phldrT="[텍스트]"/>
      <dgm:spPr/>
      <dgm:t>
        <a:bodyPr/>
        <a:lstStyle/>
        <a:p>
          <a:pPr latinLnBrk="1"/>
          <a:r>
            <a:rPr lang="ko-KR" altLang="en-US" dirty="0" smtClean="0"/>
            <a:t>청소년</a:t>
          </a:r>
          <a:endParaRPr lang="ko-KR" altLang="en-US" dirty="0"/>
        </a:p>
      </dgm:t>
    </dgm:pt>
    <dgm:pt modelId="{82ACB0D7-D52C-439A-81A9-F96F31F569D6}" type="parTrans" cxnId="{FD43F13A-1C90-4269-BDA5-CE465BD7B8E4}">
      <dgm:prSet/>
      <dgm:spPr/>
      <dgm:t>
        <a:bodyPr/>
        <a:lstStyle/>
        <a:p>
          <a:pPr latinLnBrk="1"/>
          <a:endParaRPr lang="ko-KR" altLang="en-US">
            <a:solidFill>
              <a:schemeClr val="accent6"/>
            </a:solidFill>
          </a:endParaRPr>
        </a:p>
      </dgm:t>
    </dgm:pt>
    <dgm:pt modelId="{4D2ED64E-94B3-4B4D-9D61-6B846C4A12ED}" type="sibTrans" cxnId="{FD43F13A-1C90-4269-BDA5-CE465BD7B8E4}">
      <dgm:prSet/>
      <dgm:spPr/>
      <dgm:t>
        <a:bodyPr/>
        <a:lstStyle/>
        <a:p>
          <a:pPr latinLnBrk="1"/>
          <a:endParaRPr lang="ko-KR" altLang="en-US">
            <a:solidFill>
              <a:schemeClr val="accent6"/>
            </a:solidFill>
          </a:endParaRPr>
        </a:p>
      </dgm:t>
    </dgm:pt>
    <dgm:pt modelId="{858A206C-62FD-4B51-AEDB-C8FBEA453B28}">
      <dgm:prSet phldrT="[텍스트]"/>
      <dgm:spPr/>
      <dgm:t>
        <a:bodyPr/>
        <a:lstStyle/>
        <a:p>
          <a:pPr latinLnBrk="1"/>
          <a:r>
            <a:rPr lang="ko-KR" altLang="en-US" dirty="0" smtClean="0"/>
            <a:t>학생</a:t>
          </a:r>
          <a:endParaRPr lang="en-US" altLang="ko-KR" dirty="0" smtClean="0"/>
        </a:p>
        <a:p>
          <a:pPr latinLnBrk="1"/>
          <a:r>
            <a:rPr lang="ko-KR" altLang="en-US" dirty="0" smtClean="0"/>
            <a:t>자치권</a:t>
          </a:r>
          <a:endParaRPr lang="ko-KR" altLang="en-US" dirty="0"/>
        </a:p>
      </dgm:t>
    </dgm:pt>
    <dgm:pt modelId="{E58FECA6-B033-40B4-9BB6-4171031772EC}" type="parTrans" cxnId="{72B6A231-2517-4055-B0FD-1F7FE58731BC}">
      <dgm:prSet/>
      <dgm:spPr/>
      <dgm:t>
        <a:bodyPr/>
        <a:lstStyle/>
        <a:p>
          <a:pPr latinLnBrk="1"/>
          <a:endParaRPr lang="ko-KR" altLang="en-US">
            <a:solidFill>
              <a:schemeClr val="accent6"/>
            </a:solidFill>
          </a:endParaRPr>
        </a:p>
      </dgm:t>
    </dgm:pt>
    <dgm:pt modelId="{3E7E4259-4989-40F3-9518-22B9D13315DA}" type="sibTrans" cxnId="{72B6A231-2517-4055-B0FD-1F7FE58731BC}">
      <dgm:prSet/>
      <dgm:spPr/>
      <dgm:t>
        <a:bodyPr/>
        <a:lstStyle/>
        <a:p>
          <a:pPr latinLnBrk="1"/>
          <a:endParaRPr lang="ko-KR" altLang="en-US">
            <a:solidFill>
              <a:schemeClr val="accent6"/>
            </a:solidFill>
          </a:endParaRPr>
        </a:p>
      </dgm:t>
    </dgm:pt>
    <dgm:pt modelId="{63253BC5-66FD-40A6-A9E6-4CE5D2DD8207}">
      <dgm:prSet phldrT="[텍스트]"/>
      <dgm:spPr/>
      <dgm:t>
        <a:bodyPr/>
        <a:lstStyle/>
        <a:p>
          <a:pPr latinLnBrk="1"/>
          <a:r>
            <a:rPr lang="ko-KR" altLang="en-US" dirty="0" smtClean="0"/>
            <a:t>학칙</a:t>
          </a:r>
          <a:endParaRPr lang="ko-KR" altLang="en-US" dirty="0"/>
        </a:p>
      </dgm:t>
    </dgm:pt>
    <dgm:pt modelId="{4E055743-AE00-40EB-91A7-AA267B76B229}" type="parTrans" cxnId="{AD47FBDC-6A9A-49C1-A2E3-C4AE0BDEF8B2}">
      <dgm:prSet/>
      <dgm:spPr/>
      <dgm:t>
        <a:bodyPr/>
        <a:lstStyle/>
        <a:p>
          <a:pPr latinLnBrk="1"/>
          <a:endParaRPr lang="ko-KR" altLang="en-US">
            <a:solidFill>
              <a:schemeClr val="accent6"/>
            </a:solidFill>
          </a:endParaRPr>
        </a:p>
      </dgm:t>
    </dgm:pt>
    <dgm:pt modelId="{DB8421B6-DF72-4055-922C-E5080F8A88F7}" type="sibTrans" cxnId="{AD47FBDC-6A9A-49C1-A2E3-C4AE0BDEF8B2}">
      <dgm:prSet/>
      <dgm:spPr/>
      <dgm:t>
        <a:bodyPr/>
        <a:lstStyle/>
        <a:p>
          <a:pPr latinLnBrk="1"/>
          <a:endParaRPr lang="ko-KR" altLang="en-US">
            <a:solidFill>
              <a:schemeClr val="accent6"/>
            </a:solidFill>
          </a:endParaRPr>
        </a:p>
      </dgm:t>
    </dgm:pt>
    <dgm:pt modelId="{E4600156-F874-4FF0-A9D2-16B82229D54F}">
      <dgm:prSet phldrT="[텍스트]"/>
      <dgm:spPr/>
      <dgm:t>
        <a:bodyPr/>
        <a:lstStyle/>
        <a:p>
          <a:pPr latinLnBrk="1"/>
          <a:r>
            <a:rPr lang="ko-KR" altLang="en-US" dirty="0" smtClean="0"/>
            <a:t>국가</a:t>
          </a:r>
          <a:endParaRPr lang="ko-KR" altLang="en-US" dirty="0"/>
        </a:p>
      </dgm:t>
    </dgm:pt>
    <dgm:pt modelId="{CA3A4BCA-A1BA-4050-863B-41E7F424F170}" type="parTrans" cxnId="{36E7BF69-6DA2-4FC1-BF23-77C49BAFD96A}">
      <dgm:prSet/>
      <dgm:spPr/>
      <dgm:t>
        <a:bodyPr/>
        <a:lstStyle/>
        <a:p>
          <a:pPr latinLnBrk="1"/>
          <a:endParaRPr lang="ko-KR" altLang="en-US">
            <a:solidFill>
              <a:schemeClr val="accent6"/>
            </a:solidFill>
          </a:endParaRPr>
        </a:p>
      </dgm:t>
    </dgm:pt>
    <dgm:pt modelId="{5797F937-A420-446A-8FB1-A499A58728F4}" type="sibTrans" cxnId="{36E7BF69-6DA2-4FC1-BF23-77C49BAFD96A}">
      <dgm:prSet/>
      <dgm:spPr/>
      <dgm:t>
        <a:bodyPr/>
        <a:lstStyle/>
        <a:p>
          <a:pPr latinLnBrk="1"/>
          <a:endParaRPr lang="ko-KR" altLang="en-US">
            <a:solidFill>
              <a:schemeClr val="accent6"/>
            </a:solidFill>
          </a:endParaRPr>
        </a:p>
      </dgm:t>
    </dgm:pt>
    <dgm:pt modelId="{B43C9801-F48C-4A01-9A55-5CE73C93C7B3}">
      <dgm:prSet phldrT="[텍스트]"/>
      <dgm:spPr/>
      <dgm:t>
        <a:bodyPr/>
        <a:lstStyle/>
        <a:p>
          <a:pPr latinLnBrk="1"/>
          <a:r>
            <a:rPr lang="ko-KR" altLang="en-US" smtClean="0"/>
            <a:t>미래</a:t>
          </a:r>
          <a:endParaRPr lang="ko-KR" altLang="en-US" dirty="0"/>
        </a:p>
      </dgm:t>
    </dgm:pt>
    <dgm:pt modelId="{6E8977A8-E0F9-4899-B3CC-C1C94F137CCD}" type="parTrans" cxnId="{9CD8F03D-4860-46FF-B2A1-907D9C727A83}">
      <dgm:prSet/>
      <dgm:spPr/>
      <dgm:t>
        <a:bodyPr/>
        <a:lstStyle/>
        <a:p>
          <a:pPr latinLnBrk="1"/>
          <a:endParaRPr lang="ko-KR" altLang="en-US">
            <a:solidFill>
              <a:schemeClr val="accent6"/>
            </a:solidFill>
          </a:endParaRPr>
        </a:p>
      </dgm:t>
    </dgm:pt>
    <dgm:pt modelId="{0B9E09DB-6E76-403C-8EFA-0D8FB8B7B9F3}" type="sibTrans" cxnId="{9CD8F03D-4860-46FF-B2A1-907D9C727A83}">
      <dgm:prSet/>
      <dgm:spPr/>
      <dgm:t>
        <a:bodyPr/>
        <a:lstStyle/>
        <a:p>
          <a:pPr latinLnBrk="1"/>
          <a:endParaRPr lang="ko-KR" altLang="en-US">
            <a:solidFill>
              <a:schemeClr val="accent6"/>
            </a:solidFill>
          </a:endParaRPr>
        </a:p>
      </dgm:t>
    </dgm:pt>
    <dgm:pt modelId="{D8BD65DC-0145-44BA-BBB3-8D6E375CA306}" type="pres">
      <dgm:prSet presAssocID="{58975825-7136-41B5-8405-4740D8F135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D63796-6AFD-4833-BBDD-2452B2FAD824}" type="pres">
      <dgm:prSet presAssocID="{0E5BE465-F431-4F47-BBB8-C951C1383B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CC4542-4C6F-451E-B8B8-5EE496D8C826}" type="pres">
      <dgm:prSet presAssocID="{4D2ED64E-94B3-4B4D-9D61-6B846C4A12ED}" presName="sibTrans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2393CA0E-C3E5-4968-99D2-B7D82C981FF2}" type="pres">
      <dgm:prSet presAssocID="{4D2ED64E-94B3-4B4D-9D61-6B846C4A12ED}" presName="connectorText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EC8A5B34-880A-4999-B3B7-11857A00FB69}" type="pres">
      <dgm:prSet presAssocID="{858A206C-62FD-4B51-AEDB-C8FBEA453B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17821A-23A9-45D6-BC67-68C3DCBD26AB}" type="pres">
      <dgm:prSet presAssocID="{3E7E4259-4989-40F3-9518-22B9D13315DA}" presName="sibTrans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A279B478-1D42-4B00-869E-43ADF43C2A50}" type="pres">
      <dgm:prSet presAssocID="{3E7E4259-4989-40F3-9518-22B9D13315DA}" presName="connectorText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D1AC9C9A-90AE-4639-8938-35B325E65E40}" type="pres">
      <dgm:prSet presAssocID="{63253BC5-66FD-40A6-A9E6-4CE5D2DD82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BEC22F-D8E4-4055-816E-F85FA0BC8450}" type="pres">
      <dgm:prSet presAssocID="{DB8421B6-DF72-4055-922C-E5080F8A88F7}" presName="sibTrans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FBE062EF-CA0A-4114-A53F-88B6346B661F}" type="pres">
      <dgm:prSet presAssocID="{DB8421B6-DF72-4055-922C-E5080F8A88F7}" presName="connectorText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99AD5FF7-406B-4805-B484-EF2762C6FE03}" type="pres">
      <dgm:prSet presAssocID="{E4600156-F874-4FF0-A9D2-16B82229D5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43ED5E-2961-4CFC-AA64-EEB75E966EE7}" type="pres">
      <dgm:prSet presAssocID="{5797F937-A420-446A-8FB1-A499A58728F4}" presName="sibTrans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92D50030-90BB-4B07-8E0C-76F0B76289A6}" type="pres">
      <dgm:prSet presAssocID="{5797F937-A420-446A-8FB1-A499A58728F4}" presName="connectorText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BD40EDB6-FA4D-4D4B-8900-C1DD12945B2B}" type="pres">
      <dgm:prSet presAssocID="{B43C9801-F48C-4A01-9A55-5CE73C93C7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AE6495-DFDE-4CA1-9D3F-DAF297EA6B48}" type="pres">
      <dgm:prSet presAssocID="{0B9E09DB-6E76-403C-8EFA-0D8FB8B7B9F3}" presName="sibTrans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DCE2ACD7-1E82-4A44-A411-3CAB4DF3899B}" type="pres">
      <dgm:prSet presAssocID="{0B9E09DB-6E76-403C-8EFA-0D8FB8B7B9F3}" presName="connectorText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36E7BF69-6DA2-4FC1-BF23-77C49BAFD96A}" srcId="{58975825-7136-41B5-8405-4740D8F13593}" destId="{E4600156-F874-4FF0-A9D2-16B82229D54F}" srcOrd="3" destOrd="0" parTransId="{CA3A4BCA-A1BA-4050-863B-41E7F424F170}" sibTransId="{5797F937-A420-446A-8FB1-A499A58728F4}"/>
    <dgm:cxn modelId="{E10802B7-AAE5-4F50-9F85-E9BB1EED089A}" type="presOf" srcId="{5797F937-A420-446A-8FB1-A499A58728F4}" destId="{92D50030-90BB-4B07-8E0C-76F0B76289A6}" srcOrd="1" destOrd="0" presId="urn:microsoft.com/office/officeart/2005/8/layout/cycle2"/>
    <dgm:cxn modelId="{A23E2FC6-5CA3-4910-9A78-7D34E5256225}" type="presOf" srcId="{63253BC5-66FD-40A6-A9E6-4CE5D2DD8207}" destId="{D1AC9C9A-90AE-4639-8938-35B325E65E40}" srcOrd="0" destOrd="0" presId="urn:microsoft.com/office/officeart/2005/8/layout/cycle2"/>
    <dgm:cxn modelId="{454FC299-9748-4155-8FBF-0AEBCB3A4ED3}" type="presOf" srcId="{DB8421B6-DF72-4055-922C-E5080F8A88F7}" destId="{FBE062EF-CA0A-4114-A53F-88B6346B661F}" srcOrd="1" destOrd="0" presId="urn:microsoft.com/office/officeart/2005/8/layout/cycle2"/>
    <dgm:cxn modelId="{6BF899B2-2733-4044-B2AC-15D8653C04D4}" type="presOf" srcId="{858A206C-62FD-4B51-AEDB-C8FBEA453B28}" destId="{EC8A5B34-880A-4999-B3B7-11857A00FB69}" srcOrd="0" destOrd="0" presId="urn:microsoft.com/office/officeart/2005/8/layout/cycle2"/>
    <dgm:cxn modelId="{5AAC4A91-0ED6-46EE-83B0-23A3C5A8B40D}" type="presOf" srcId="{4D2ED64E-94B3-4B4D-9D61-6B846C4A12ED}" destId="{90CC4542-4C6F-451E-B8B8-5EE496D8C826}" srcOrd="0" destOrd="0" presId="urn:microsoft.com/office/officeart/2005/8/layout/cycle2"/>
    <dgm:cxn modelId="{00A8B72F-F40A-4F58-97D6-F16DFD9CBAB0}" type="presOf" srcId="{E4600156-F874-4FF0-A9D2-16B82229D54F}" destId="{99AD5FF7-406B-4805-B484-EF2762C6FE03}" srcOrd="0" destOrd="0" presId="urn:microsoft.com/office/officeart/2005/8/layout/cycle2"/>
    <dgm:cxn modelId="{9D34444C-4C97-4B96-9579-15229EB050E5}" type="presOf" srcId="{3E7E4259-4989-40F3-9518-22B9D13315DA}" destId="{7C17821A-23A9-45D6-BC67-68C3DCBD26AB}" srcOrd="0" destOrd="0" presId="urn:microsoft.com/office/officeart/2005/8/layout/cycle2"/>
    <dgm:cxn modelId="{58A3D794-BFFD-405C-A524-F067142636ED}" type="presOf" srcId="{3E7E4259-4989-40F3-9518-22B9D13315DA}" destId="{A279B478-1D42-4B00-869E-43ADF43C2A50}" srcOrd="1" destOrd="0" presId="urn:microsoft.com/office/officeart/2005/8/layout/cycle2"/>
    <dgm:cxn modelId="{FD43F13A-1C90-4269-BDA5-CE465BD7B8E4}" srcId="{58975825-7136-41B5-8405-4740D8F13593}" destId="{0E5BE465-F431-4F47-BBB8-C951C1383B48}" srcOrd="0" destOrd="0" parTransId="{82ACB0D7-D52C-439A-81A9-F96F31F569D6}" sibTransId="{4D2ED64E-94B3-4B4D-9D61-6B846C4A12ED}"/>
    <dgm:cxn modelId="{72B6A231-2517-4055-B0FD-1F7FE58731BC}" srcId="{58975825-7136-41B5-8405-4740D8F13593}" destId="{858A206C-62FD-4B51-AEDB-C8FBEA453B28}" srcOrd="1" destOrd="0" parTransId="{E58FECA6-B033-40B4-9BB6-4171031772EC}" sibTransId="{3E7E4259-4989-40F3-9518-22B9D13315DA}"/>
    <dgm:cxn modelId="{9CD8F03D-4860-46FF-B2A1-907D9C727A83}" srcId="{58975825-7136-41B5-8405-4740D8F13593}" destId="{B43C9801-F48C-4A01-9A55-5CE73C93C7B3}" srcOrd="4" destOrd="0" parTransId="{6E8977A8-E0F9-4899-B3CC-C1C94F137CCD}" sibTransId="{0B9E09DB-6E76-403C-8EFA-0D8FB8B7B9F3}"/>
    <dgm:cxn modelId="{DACC35E9-73D2-4149-B3A7-7E69C61C040C}" type="presOf" srcId="{58975825-7136-41B5-8405-4740D8F13593}" destId="{D8BD65DC-0145-44BA-BBB3-8D6E375CA306}" srcOrd="0" destOrd="0" presId="urn:microsoft.com/office/officeart/2005/8/layout/cycle2"/>
    <dgm:cxn modelId="{3EE83522-D9D8-4628-89EC-2BB8ACB20359}" type="presOf" srcId="{4D2ED64E-94B3-4B4D-9D61-6B846C4A12ED}" destId="{2393CA0E-C3E5-4968-99D2-B7D82C981FF2}" srcOrd="1" destOrd="0" presId="urn:microsoft.com/office/officeart/2005/8/layout/cycle2"/>
    <dgm:cxn modelId="{B20D1538-09A7-41D1-B5F8-15834CA2C2C9}" type="presOf" srcId="{0E5BE465-F431-4F47-BBB8-C951C1383B48}" destId="{DAD63796-6AFD-4833-BBDD-2452B2FAD824}" srcOrd="0" destOrd="0" presId="urn:microsoft.com/office/officeart/2005/8/layout/cycle2"/>
    <dgm:cxn modelId="{82F94D87-2751-4F21-914F-BC86E886D37A}" type="presOf" srcId="{0B9E09DB-6E76-403C-8EFA-0D8FB8B7B9F3}" destId="{6DAE6495-DFDE-4CA1-9D3F-DAF297EA6B48}" srcOrd="0" destOrd="0" presId="urn:microsoft.com/office/officeart/2005/8/layout/cycle2"/>
    <dgm:cxn modelId="{9DC55392-429C-4C4D-A886-429974F821EA}" type="presOf" srcId="{5797F937-A420-446A-8FB1-A499A58728F4}" destId="{FB43ED5E-2961-4CFC-AA64-EEB75E966EE7}" srcOrd="0" destOrd="0" presId="urn:microsoft.com/office/officeart/2005/8/layout/cycle2"/>
    <dgm:cxn modelId="{34294724-0EDF-437E-80F6-10278DD653C6}" type="presOf" srcId="{0B9E09DB-6E76-403C-8EFA-0D8FB8B7B9F3}" destId="{DCE2ACD7-1E82-4A44-A411-3CAB4DF3899B}" srcOrd="1" destOrd="0" presId="urn:microsoft.com/office/officeart/2005/8/layout/cycle2"/>
    <dgm:cxn modelId="{70C0594E-F84A-447A-84BD-BB6DF1B37CA0}" type="presOf" srcId="{B43C9801-F48C-4A01-9A55-5CE73C93C7B3}" destId="{BD40EDB6-FA4D-4D4B-8900-C1DD12945B2B}" srcOrd="0" destOrd="0" presId="urn:microsoft.com/office/officeart/2005/8/layout/cycle2"/>
    <dgm:cxn modelId="{AD47FBDC-6A9A-49C1-A2E3-C4AE0BDEF8B2}" srcId="{58975825-7136-41B5-8405-4740D8F13593}" destId="{63253BC5-66FD-40A6-A9E6-4CE5D2DD8207}" srcOrd="2" destOrd="0" parTransId="{4E055743-AE00-40EB-91A7-AA267B76B229}" sibTransId="{DB8421B6-DF72-4055-922C-E5080F8A88F7}"/>
    <dgm:cxn modelId="{A837AF07-A549-428F-82DA-7B9F6FA52CBE}" type="presOf" srcId="{DB8421B6-DF72-4055-922C-E5080F8A88F7}" destId="{A6BEC22F-D8E4-4055-816E-F85FA0BC8450}" srcOrd="0" destOrd="0" presId="urn:microsoft.com/office/officeart/2005/8/layout/cycle2"/>
    <dgm:cxn modelId="{F05641EF-91D5-42AB-BAA8-6B92EFD17D02}" type="presParOf" srcId="{D8BD65DC-0145-44BA-BBB3-8D6E375CA306}" destId="{DAD63796-6AFD-4833-BBDD-2452B2FAD824}" srcOrd="0" destOrd="0" presId="urn:microsoft.com/office/officeart/2005/8/layout/cycle2"/>
    <dgm:cxn modelId="{20FD470B-B8C2-4078-98F1-8E990472AB20}" type="presParOf" srcId="{D8BD65DC-0145-44BA-BBB3-8D6E375CA306}" destId="{90CC4542-4C6F-451E-B8B8-5EE496D8C826}" srcOrd="1" destOrd="0" presId="urn:microsoft.com/office/officeart/2005/8/layout/cycle2"/>
    <dgm:cxn modelId="{85B0E50F-234B-429F-ADB9-A0C39D06C423}" type="presParOf" srcId="{90CC4542-4C6F-451E-B8B8-5EE496D8C826}" destId="{2393CA0E-C3E5-4968-99D2-B7D82C981FF2}" srcOrd="0" destOrd="0" presId="urn:microsoft.com/office/officeart/2005/8/layout/cycle2"/>
    <dgm:cxn modelId="{5D3B51BB-2518-43B9-8913-4BD658937827}" type="presParOf" srcId="{D8BD65DC-0145-44BA-BBB3-8D6E375CA306}" destId="{EC8A5B34-880A-4999-B3B7-11857A00FB69}" srcOrd="2" destOrd="0" presId="urn:microsoft.com/office/officeart/2005/8/layout/cycle2"/>
    <dgm:cxn modelId="{145BA1F8-6302-4837-9574-07380B3DEEA8}" type="presParOf" srcId="{D8BD65DC-0145-44BA-BBB3-8D6E375CA306}" destId="{7C17821A-23A9-45D6-BC67-68C3DCBD26AB}" srcOrd="3" destOrd="0" presId="urn:microsoft.com/office/officeart/2005/8/layout/cycle2"/>
    <dgm:cxn modelId="{3222FF09-96FC-4458-9494-AD05F56D8800}" type="presParOf" srcId="{7C17821A-23A9-45D6-BC67-68C3DCBD26AB}" destId="{A279B478-1D42-4B00-869E-43ADF43C2A50}" srcOrd="0" destOrd="0" presId="urn:microsoft.com/office/officeart/2005/8/layout/cycle2"/>
    <dgm:cxn modelId="{1EEB0BF8-95F5-4AC3-B708-7682763057DB}" type="presParOf" srcId="{D8BD65DC-0145-44BA-BBB3-8D6E375CA306}" destId="{D1AC9C9A-90AE-4639-8938-35B325E65E40}" srcOrd="4" destOrd="0" presId="urn:microsoft.com/office/officeart/2005/8/layout/cycle2"/>
    <dgm:cxn modelId="{6E8667FC-3014-460B-9FB3-6A140FE446E3}" type="presParOf" srcId="{D8BD65DC-0145-44BA-BBB3-8D6E375CA306}" destId="{A6BEC22F-D8E4-4055-816E-F85FA0BC8450}" srcOrd="5" destOrd="0" presId="urn:microsoft.com/office/officeart/2005/8/layout/cycle2"/>
    <dgm:cxn modelId="{5B19DB9A-8BB6-4B62-AD0E-FFC12D53B21B}" type="presParOf" srcId="{A6BEC22F-D8E4-4055-816E-F85FA0BC8450}" destId="{FBE062EF-CA0A-4114-A53F-88B6346B661F}" srcOrd="0" destOrd="0" presId="urn:microsoft.com/office/officeart/2005/8/layout/cycle2"/>
    <dgm:cxn modelId="{1FA763A0-51FC-492B-9E19-FF3439DB9054}" type="presParOf" srcId="{D8BD65DC-0145-44BA-BBB3-8D6E375CA306}" destId="{99AD5FF7-406B-4805-B484-EF2762C6FE03}" srcOrd="6" destOrd="0" presId="urn:microsoft.com/office/officeart/2005/8/layout/cycle2"/>
    <dgm:cxn modelId="{9D45A2C8-02A9-420B-BB00-1C2015FBE1C3}" type="presParOf" srcId="{D8BD65DC-0145-44BA-BBB3-8D6E375CA306}" destId="{FB43ED5E-2961-4CFC-AA64-EEB75E966EE7}" srcOrd="7" destOrd="0" presId="urn:microsoft.com/office/officeart/2005/8/layout/cycle2"/>
    <dgm:cxn modelId="{AC9B69F7-9566-41F8-B597-0F4AEBE3DFF9}" type="presParOf" srcId="{FB43ED5E-2961-4CFC-AA64-EEB75E966EE7}" destId="{92D50030-90BB-4B07-8E0C-76F0B76289A6}" srcOrd="0" destOrd="0" presId="urn:microsoft.com/office/officeart/2005/8/layout/cycle2"/>
    <dgm:cxn modelId="{B75AB760-F4DF-4B63-9FC5-A9BAE0D13C43}" type="presParOf" srcId="{D8BD65DC-0145-44BA-BBB3-8D6E375CA306}" destId="{BD40EDB6-FA4D-4D4B-8900-C1DD12945B2B}" srcOrd="8" destOrd="0" presId="urn:microsoft.com/office/officeart/2005/8/layout/cycle2"/>
    <dgm:cxn modelId="{06D1626C-E0C5-469D-A02B-A993ED8583B8}" type="presParOf" srcId="{D8BD65DC-0145-44BA-BBB3-8D6E375CA306}" destId="{6DAE6495-DFDE-4CA1-9D3F-DAF297EA6B48}" srcOrd="9" destOrd="0" presId="urn:microsoft.com/office/officeart/2005/8/layout/cycle2"/>
    <dgm:cxn modelId="{6833DE40-3E41-4763-B1E4-A22812390019}" type="presParOf" srcId="{6DAE6495-DFDE-4CA1-9D3F-DAF297EA6B48}" destId="{DCE2ACD7-1E82-4A44-A411-3CAB4DF3899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63796-6AFD-4833-BBDD-2452B2FAD824}">
      <dsp:nvSpPr>
        <dsp:cNvPr id="0" name=""/>
        <dsp:cNvSpPr/>
      </dsp:nvSpPr>
      <dsp:spPr>
        <a:xfrm>
          <a:off x="3656049" y="1728"/>
          <a:ext cx="1652389" cy="16523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청소년</a:t>
          </a:r>
          <a:endParaRPr lang="ko-KR" altLang="en-US" sz="2800" kern="1200" dirty="0"/>
        </a:p>
      </dsp:txBody>
      <dsp:txXfrm>
        <a:off x="3898036" y="243715"/>
        <a:ext cx="1168415" cy="1168415"/>
      </dsp:txXfrm>
    </dsp:sp>
    <dsp:sp modelId="{90CC4542-4C6F-451E-B8B8-5EE496D8C826}">
      <dsp:nvSpPr>
        <dsp:cNvPr id="0" name=""/>
        <dsp:cNvSpPr/>
      </dsp:nvSpPr>
      <dsp:spPr>
        <a:xfrm rot="2160000">
          <a:off x="5256100" y="1270719"/>
          <a:ext cx="438782" cy="5576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>
            <a:solidFill>
              <a:schemeClr val="accent6"/>
            </a:solidFill>
          </a:endParaRPr>
        </a:p>
      </dsp:txBody>
      <dsp:txXfrm>
        <a:off x="5268670" y="1343568"/>
        <a:ext cx="307147" cy="334609"/>
      </dsp:txXfrm>
    </dsp:sp>
    <dsp:sp modelId="{EC8A5B34-880A-4999-B3B7-11857A00FB69}">
      <dsp:nvSpPr>
        <dsp:cNvPr id="0" name=""/>
        <dsp:cNvSpPr/>
      </dsp:nvSpPr>
      <dsp:spPr>
        <a:xfrm>
          <a:off x="5662639" y="1459601"/>
          <a:ext cx="1652389" cy="16523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학생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자치권</a:t>
          </a:r>
          <a:endParaRPr lang="ko-KR" altLang="en-US" sz="2800" kern="1200" dirty="0"/>
        </a:p>
      </dsp:txBody>
      <dsp:txXfrm>
        <a:off x="5904626" y="1701588"/>
        <a:ext cx="1168415" cy="1168415"/>
      </dsp:txXfrm>
    </dsp:sp>
    <dsp:sp modelId="{7C17821A-23A9-45D6-BC67-68C3DCBD26AB}">
      <dsp:nvSpPr>
        <dsp:cNvPr id="0" name=""/>
        <dsp:cNvSpPr/>
      </dsp:nvSpPr>
      <dsp:spPr>
        <a:xfrm rot="6480000">
          <a:off x="5890055" y="3174589"/>
          <a:ext cx="438782" cy="5576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>
            <a:solidFill>
              <a:schemeClr val="accent6"/>
            </a:solidFill>
          </a:endParaRPr>
        </a:p>
      </dsp:txBody>
      <dsp:txXfrm rot="10800000">
        <a:off x="5976211" y="3223529"/>
        <a:ext cx="307147" cy="334609"/>
      </dsp:txXfrm>
    </dsp:sp>
    <dsp:sp modelId="{D1AC9C9A-90AE-4639-8938-35B325E65E40}">
      <dsp:nvSpPr>
        <dsp:cNvPr id="0" name=""/>
        <dsp:cNvSpPr/>
      </dsp:nvSpPr>
      <dsp:spPr>
        <a:xfrm>
          <a:off x="4896189" y="3818489"/>
          <a:ext cx="1652389" cy="16523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학칙</a:t>
          </a:r>
          <a:endParaRPr lang="ko-KR" altLang="en-US" sz="2800" kern="1200" dirty="0"/>
        </a:p>
      </dsp:txBody>
      <dsp:txXfrm>
        <a:off x="5138176" y="4060476"/>
        <a:ext cx="1168415" cy="1168415"/>
      </dsp:txXfrm>
    </dsp:sp>
    <dsp:sp modelId="{A6BEC22F-D8E4-4055-816E-F85FA0BC8450}">
      <dsp:nvSpPr>
        <dsp:cNvPr id="0" name=""/>
        <dsp:cNvSpPr/>
      </dsp:nvSpPr>
      <dsp:spPr>
        <a:xfrm rot="10800000">
          <a:off x="4275271" y="4365843"/>
          <a:ext cx="438782" cy="5576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>
            <a:solidFill>
              <a:schemeClr val="accent6"/>
            </a:solidFill>
          </a:endParaRPr>
        </a:p>
      </dsp:txBody>
      <dsp:txXfrm rot="10800000">
        <a:off x="4406906" y="4477379"/>
        <a:ext cx="307147" cy="334609"/>
      </dsp:txXfrm>
    </dsp:sp>
    <dsp:sp modelId="{99AD5FF7-406B-4805-B484-EF2762C6FE03}">
      <dsp:nvSpPr>
        <dsp:cNvPr id="0" name=""/>
        <dsp:cNvSpPr/>
      </dsp:nvSpPr>
      <dsp:spPr>
        <a:xfrm>
          <a:off x="2415908" y="3818489"/>
          <a:ext cx="1652389" cy="16523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국가</a:t>
          </a:r>
          <a:endParaRPr lang="ko-KR" altLang="en-US" sz="2800" kern="1200" dirty="0"/>
        </a:p>
      </dsp:txBody>
      <dsp:txXfrm>
        <a:off x="2657895" y="4060476"/>
        <a:ext cx="1168415" cy="1168415"/>
      </dsp:txXfrm>
    </dsp:sp>
    <dsp:sp modelId="{FB43ED5E-2961-4CFC-AA64-EEB75E966EE7}">
      <dsp:nvSpPr>
        <dsp:cNvPr id="0" name=""/>
        <dsp:cNvSpPr/>
      </dsp:nvSpPr>
      <dsp:spPr>
        <a:xfrm rot="15120000">
          <a:off x="2643324" y="3198210"/>
          <a:ext cx="438782" cy="5576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>
            <a:solidFill>
              <a:schemeClr val="accent6"/>
            </a:solidFill>
          </a:endParaRPr>
        </a:p>
      </dsp:txBody>
      <dsp:txXfrm rot="10800000">
        <a:off x="2729480" y="3372342"/>
        <a:ext cx="307147" cy="334609"/>
      </dsp:txXfrm>
    </dsp:sp>
    <dsp:sp modelId="{BD40EDB6-FA4D-4D4B-8900-C1DD12945B2B}">
      <dsp:nvSpPr>
        <dsp:cNvPr id="0" name=""/>
        <dsp:cNvSpPr/>
      </dsp:nvSpPr>
      <dsp:spPr>
        <a:xfrm>
          <a:off x="1649459" y="1459601"/>
          <a:ext cx="1652389" cy="16523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smtClean="0"/>
            <a:t>미래</a:t>
          </a:r>
          <a:endParaRPr lang="ko-KR" altLang="en-US" sz="2800" kern="1200" dirty="0"/>
        </a:p>
      </dsp:txBody>
      <dsp:txXfrm>
        <a:off x="1891446" y="1701588"/>
        <a:ext cx="1168415" cy="1168415"/>
      </dsp:txXfrm>
    </dsp:sp>
    <dsp:sp modelId="{6DAE6495-DFDE-4CA1-9D3F-DAF297EA6B48}">
      <dsp:nvSpPr>
        <dsp:cNvPr id="0" name=""/>
        <dsp:cNvSpPr/>
      </dsp:nvSpPr>
      <dsp:spPr>
        <a:xfrm rot="19440000">
          <a:off x="3249510" y="1285318"/>
          <a:ext cx="438782" cy="5576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>
            <a:solidFill>
              <a:schemeClr val="accent6"/>
            </a:solidFill>
          </a:endParaRPr>
        </a:p>
      </dsp:txBody>
      <dsp:txXfrm>
        <a:off x="3262080" y="1435541"/>
        <a:ext cx="307147" cy="334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제목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7" name="내용 개체 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8" name="내용 개체 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29" name="바닥글 개체 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3A0D97-7A14-4B19-97ED-B87EB6CD1A46}" type="datetimeFigureOut">
              <a:rPr lang="ko-KR" altLang="en-US" smtClean="0"/>
              <a:pPr/>
              <a:t>2013-02-14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E099E1-D377-49FB-B33A-518AD2B3191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개체 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AM_02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13407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초</a:t>
            </a:r>
            <a:r>
              <a:rPr lang="en-US" altLang="ko-K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중등 교육법 제</a:t>
            </a:r>
            <a:r>
              <a:rPr lang="en-US" altLang="ko-K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장 제</a:t>
            </a:r>
            <a:r>
              <a:rPr lang="en-US" altLang="ko-K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절</a:t>
            </a:r>
            <a:endParaRPr lang="en-US" altLang="ko-KR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개정에 대한 청원</a:t>
            </a:r>
            <a:endParaRPr lang="ko-KR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551723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학생자치상임위원회</a:t>
            </a:r>
            <a:endParaRPr lang="ko-KR" altLang="en-US" sz="28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48"/>
            <a:ext cx="9144000" cy="686442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333775" y="692696"/>
            <a:ext cx="647645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38100" h="3810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o-KR" altLang="en-US" sz="100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Y바다M" pitchFamily="18" charset="-127"/>
                <a:ea typeface="HY바다M" pitchFamily="18" charset="-127"/>
              </a:rPr>
              <a:t>감사합니다</a:t>
            </a:r>
            <a:endParaRPr lang="en-US" altLang="ko-KR" sz="10000" b="1" cap="all" spc="0" dirty="0">
              <a:ln/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15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다이어그램 29"/>
          <p:cNvGraphicFramePr/>
          <p:nvPr/>
        </p:nvGraphicFramePr>
        <p:xfrm>
          <a:off x="179512" y="1196752"/>
          <a:ext cx="89644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0" y="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제안 이유</a:t>
            </a:r>
            <a:endParaRPr lang="ko-KR" altLang="en-US" sz="5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가로로 말린 두루마리 모양 4"/>
          <p:cNvSpPr/>
          <p:nvPr/>
        </p:nvSpPr>
        <p:spPr>
          <a:xfrm>
            <a:off x="323528" y="260648"/>
            <a:ext cx="3024336" cy="936104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현행</a:t>
            </a:r>
            <a:endParaRPr lang="ko-KR" altLang="en-US" sz="36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1" name="Picture 3" descr="C:\Users\t\AppData\Local\Microsoft\Windows\Temporary Internet Files\Content.IE5\JN1MD7PC\MC900419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456384" cy="43924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40770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덧셈 기호 12"/>
          <p:cNvSpPr/>
          <p:nvPr/>
        </p:nvSpPr>
        <p:spPr>
          <a:xfrm>
            <a:off x="3635896" y="1844824"/>
            <a:ext cx="2304256" cy="2880320"/>
          </a:xfrm>
          <a:prstGeom prst="mathPl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4" name="Picture 6" descr="C:\Users\t\AppData\Local\Microsoft\Windows\Temporary Internet Files\Content.IE5\RYLXKDBL\MC9002958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56792"/>
            <a:ext cx="3024336" cy="4320480"/>
          </a:xfrm>
          <a:prstGeom prst="rect">
            <a:avLst/>
          </a:prstGeom>
          <a:noFill/>
        </p:spPr>
      </p:pic>
      <p:sp>
        <p:nvSpPr>
          <p:cNvPr id="21" name="가로로 말린 두루마리 모양 20"/>
          <p:cNvSpPr/>
          <p:nvPr/>
        </p:nvSpPr>
        <p:spPr>
          <a:xfrm>
            <a:off x="5868144" y="260648"/>
            <a:ext cx="2952328" cy="936104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개정</a:t>
            </a:r>
            <a:endParaRPr lang="ko-KR" altLang="en-US" sz="36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609329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학교장 재량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8104" y="60932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법으로 기반 마련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폭발 2 30"/>
          <p:cNvSpPr/>
          <p:nvPr/>
        </p:nvSpPr>
        <p:spPr>
          <a:xfrm>
            <a:off x="683568" y="548680"/>
            <a:ext cx="7848872" cy="5400600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학생 자치 보장</a:t>
            </a:r>
            <a:endParaRPr lang="ko-KR" alt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67544" y="692696"/>
            <a:ext cx="2808312" cy="244827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학생</a:t>
            </a:r>
            <a:endParaRPr lang="ko-KR" altLang="en-US" sz="4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3131840" y="4077072"/>
            <a:ext cx="2808312" cy="2448272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학교</a:t>
            </a:r>
            <a:endParaRPr lang="ko-KR" altLang="en-US" sz="4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5868144" y="692696"/>
            <a:ext cx="2808312" cy="2448272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학부모</a:t>
            </a:r>
            <a:endParaRPr lang="ko-KR" altLang="en-US" sz="4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 rot="7953276">
            <a:off x="5731536" y="3781167"/>
            <a:ext cx="1512783" cy="648072"/>
          </a:xfrm>
          <a:prstGeom prst="rightArrow">
            <a:avLst>
              <a:gd name="adj1" fmla="val 23545"/>
              <a:gd name="adj2" fmla="val 5000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뺄셈 기호 16"/>
          <p:cNvSpPr/>
          <p:nvPr/>
        </p:nvSpPr>
        <p:spPr>
          <a:xfrm>
            <a:off x="3059832" y="1340768"/>
            <a:ext cx="3024336" cy="792088"/>
          </a:xfrm>
          <a:prstGeom prst="mathMinu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뺄셈 기호 18"/>
          <p:cNvSpPr/>
          <p:nvPr/>
        </p:nvSpPr>
        <p:spPr>
          <a:xfrm rot="18754009">
            <a:off x="5189456" y="3324575"/>
            <a:ext cx="1788228" cy="871917"/>
          </a:xfrm>
          <a:prstGeom prst="mathMinu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 rot="3239113">
            <a:off x="1742732" y="3676002"/>
            <a:ext cx="1512783" cy="648072"/>
          </a:xfrm>
          <a:prstGeom prst="rightArrow">
            <a:avLst>
              <a:gd name="adj1" fmla="val 23545"/>
              <a:gd name="adj2" fmla="val 5000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 rot="14089772">
            <a:off x="2355939" y="3333855"/>
            <a:ext cx="1512783" cy="648072"/>
          </a:xfrm>
          <a:prstGeom prst="rightArrow">
            <a:avLst>
              <a:gd name="adj1" fmla="val 23545"/>
              <a:gd name="adj2" fmla="val 5000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 rot="19516508">
            <a:off x="1738023" y="3536786"/>
            <a:ext cx="738664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 smtClean="0">
                <a:latin typeface="휴먼매직체" pitchFamily="18" charset="-127"/>
                <a:ea typeface="휴먼매직체" pitchFamily="18" charset="-127"/>
              </a:rPr>
              <a:t>의견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19552677">
            <a:off x="3271568" y="3025531"/>
            <a:ext cx="738664" cy="1238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 smtClean="0">
                <a:latin typeface="휴먼매직체" pitchFamily="18" charset="-127"/>
                <a:ea typeface="휴먼매직체" pitchFamily="18" charset="-127"/>
              </a:rPr>
              <a:t>교육</a:t>
            </a:r>
            <a:endParaRPr lang="ko-KR" altLang="en-US" sz="36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2621319">
            <a:off x="6579726" y="3677301"/>
            <a:ext cx="738664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600" dirty="0" smtClean="0">
                <a:latin typeface="휴먼매직체" pitchFamily="18" charset="-127"/>
                <a:ea typeface="휴먼매직체" pitchFamily="18" charset="-127"/>
              </a:rPr>
              <a:t>의견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491880" y="2132856"/>
            <a:ext cx="22236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유기적</a:t>
            </a:r>
            <a:endParaRPr lang="en-US" altLang="ko-KR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교류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순서도: 병합 29"/>
          <p:cNvSpPr/>
          <p:nvPr/>
        </p:nvSpPr>
        <p:spPr>
          <a:xfrm>
            <a:off x="611560" y="1340768"/>
            <a:ext cx="7992888" cy="5184576"/>
          </a:xfrm>
          <a:prstGeom prst="flowChartMerge">
            <a:avLst/>
          </a:prstGeom>
          <a:solidFill>
            <a:srgbClr val="CC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학생 자치</a:t>
            </a:r>
            <a:endParaRPr lang="en-US" altLang="ko-K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활성화</a:t>
            </a:r>
            <a:endParaRPr lang="en-US" altLang="ko-K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788964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6876256"/>
              </a:tblGrid>
              <a:tr h="5381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현행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개정</a:t>
                      </a:r>
                      <a:endParaRPr lang="ko-KR" altLang="en-US" sz="2800" dirty="0"/>
                    </a:p>
                  </a:txBody>
                  <a:tcPr/>
                </a:tc>
              </a:tr>
              <a:tr h="5339124">
                <a:tc>
                  <a:txBody>
                    <a:bodyPr/>
                    <a:lstStyle/>
                    <a:p>
                      <a:r>
                        <a:rPr kumimoji="0" lang="ko-KR" altLang="en-US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장 학생과 교직원 </a:t>
                      </a:r>
                    </a:p>
                    <a:p>
                      <a:r>
                        <a:rPr kumimoji="0" lang="ko-KR" altLang="en-US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절 학생 </a:t>
                      </a:r>
                    </a:p>
                    <a:p>
                      <a:r>
                        <a:rPr kumimoji="0" lang="ko-KR" altLang="en-US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kumimoji="0" lang="en-US" altLang="ko-KR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학생자치활동</a:t>
                      </a:r>
                      <a:r>
                        <a:rPr kumimoji="0" lang="en-US" altLang="ko-KR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학생의 자치활동은 권장</a:t>
                      </a:r>
                      <a:r>
                        <a:rPr kumimoji="0" lang="en-US" altLang="ko-KR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kumimoji="0" lang="ko-KR" altLang="en-US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보호되며</a:t>
                      </a:r>
                      <a:r>
                        <a:rPr kumimoji="0" lang="en-US" altLang="ko-KR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 조직과 운영에 관한 기본적인 사항은 </a:t>
                      </a:r>
                      <a:r>
                        <a:rPr kumimoji="0" lang="ko-KR" altLang="en-US" sz="25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학칙으로 정한다</a:t>
                      </a:r>
                      <a:r>
                        <a:rPr kumimoji="0" lang="en-US" altLang="ko-KR" sz="25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255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25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ko-KR" altLang="en-US" sz="25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신설</a:t>
                      </a:r>
                      <a:r>
                        <a:rPr kumimoji="0" lang="en-US" altLang="ko-KR" sz="25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장 학생과 교직원</a:t>
                      </a:r>
                    </a:p>
                    <a:p>
                      <a:r>
                        <a:rPr kumimoji="0" lang="ko-KR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절 학생</a:t>
                      </a:r>
                    </a:p>
                    <a:p>
                      <a:r>
                        <a:rPr kumimoji="0" lang="ko-KR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kumimoji="0" lang="en-US" altLang="ko-K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학생자치활동</a:t>
                      </a:r>
                      <a:r>
                        <a:rPr kumimoji="0" lang="en-US" altLang="ko-K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학생의 자치활동은 권장</a:t>
                      </a:r>
                      <a:r>
                        <a:rPr kumimoji="0" lang="en-US" altLang="ko-K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kumimoji="0" lang="ko-KR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보호되며</a:t>
                      </a:r>
                      <a:r>
                        <a:rPr kumimoji="0" lang="en-US" altLang="ko-KR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 조직과 운영에 관한 기본적인 사항은 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법률로써 규정한다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2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① 각 학교의 학생회를 비롯한 동아리와 각종 학생자치위원회를</a:t>
                      </a:r>
                      <a:r>
                        <a:rPr kumimoji="0" lang="ko-KR" altLang="en-US" sz="2600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조직할 때에는 법률에 위배되지 않는 범위 안에서 학교장의 승인을 받아 자발적으로 조직 및 활동할 수 있다</a:t>
                      </a:r>
                      <a:r>
                        <a:rPr kumimoji="0" lang="en-US" altLang="ko-KR" sz="2600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altLang="ko-KR" sz="26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ko-KR" altLang="en-US" sz="2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788448" y="0"/>
            <a:ext cx="5394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신ㆍ구문  대조표</a:t>
            </a:r>
            <a:endParaRPr lang="en-US" altLang="ko-K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14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0" y="0"/>
          <a:ext cx="914400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/>
                <a:gridCol w="6948267"/>
              </a:tblGrid>
              <a:tr h="63969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현행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개정</a:t>
                      </a:r>
                      <a:endParaRPr lang="ko-KR" altLang="en-US" sz="2800" dirty="0"/>
                    </a:p>
                  </a:txBody>
                  <a:tcPr/>
                </a:tc>
              </a:tr>
              <a:tr h="6218309">
                <a:tc>
                  <a:txBody>
                    <a:bodyPr/>
                    <a:lstStyle/>
                    <a:p>
                      <a:r>
                        <a:rPr kumimoji="0" lang="en-US" altLang="ko-KR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ko-KR" altLang="en-US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신설</a:t>
                      </a:r>
                      <a:r>
                        <a:rPr kumimoji="0" lang="en-US" altLang="ko-KR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endParaRPr kumimoji="0" lang="en-US" altLang="ko-KR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altLang="ko-K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② 각 학교의 학생자치기구는 다음의 조건이 성립할 때에 조직될 수 있다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2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선정적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폭력적이지 않음</a:t>
                      </a:r>
                      <a:endParaRPr kumimoji="0" lang="ko-KR" altLang="en-US" sz="2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학습을 위협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방해하지 않음</a:t>
                      </a:r>
                      <a:endParaRPr kumimoji="0" lang="ko-KR" altLang="en-US" sz="2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학생자치가 인정되는 경우</a:t>
                      </a:r>
                      <a:endParaRPr kumimoji="0" lang="ko-KR" altLang="en-US" sz="2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가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600" u="sng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학급회를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비롯한 학생회 조직</a:t>
                      </a:r>
                      <a:endParaRPr kumimoji="0" lang="ko-KR" altLang="en-US" sz="2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나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자율동아리</a:t>
                      </a:r>
                      <a:endParaRPr kumimoji="0" lang="ko-KR" altLang="en-US" sz="2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다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학생자치법정 위원회</a:t>
                      </a:r>
                      <a:endParaRPr kumimoji="0" lang="ko-KR" altLang="en-US" sz="2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라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기타 자율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창의성이 인정되는 기구</a:t>
                      </a:r>
                      <a:endParaRPr kumimoji="0" lang="ko-KR" altLang="en-US" sz="2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0" y="0"/>
          <a:ext cx="9144000" cy="69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/>
                <a:gridCol w="6948264"/>
              </a:tblGrid>
              <a:tr h="61361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현행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개정</a:t>
                      </a:r>
                      <a:endParaRPr lang="ko-KR" altLang="en-US" sz="2800" dirty="0"/>
                    </a:p>
                  </a:txBody>
                  <a:tcPr/>
                </a:tc>
              </a:tr>
              <a:tr h="6244389">
                <a:tc>
                  <a:txBody>
                    <a:bodyPr/>
                    <a:lstStyle/>
                    <a:p>
                      <a:r>
                        <a:rPr kumimoji="0" lang="en-US" altLang="ko-KR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ko-KR" altLang="en-US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신설</a:t>
                      </a:r>
                      <a:r>
                        <a:rPr kumimoji="0" lang="en-US" altLang="ko-KR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endParaRPr kumimoji="0" lang="en-US" altLang="ko-KR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altLang="ko-K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③ 학생자치 활동에 대한 학칙을 학교장이 제정할 수는 있으나 그 내용은 관할 교육청에 보고되어야 하며 부적합하다고 판단될 시에는 거부될 수 있고 이상적인 학칙으로는 학생자치위원회의 권고사항을 따른다</a:t>
                      </a:r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교육청 보고 사항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가</a:t>
                      </a:r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학칙 내용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나</a:t>
                      </a:r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학칙 목적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다</a:t>
                      </a:r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학생 의견 수렴 정도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학칙을 거부할 수 있는 경우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가</a:t>
                      </a:r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학생자치권 침해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나</a:t>
                      </a:r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학생 의견 </a:t>
                      </a:r>
                      <a:r>
                        <a:rPr kumimoji="0" lang="ko-KR" altLang="en-US" sz="2400" u="sng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미반영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학생자치위원회의 방향 권고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가</a:t>
                      </a:r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자율성 존중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나</a:t>
                      </a:r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학생자치권 보장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다</a:t>
                      </a:r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학교장 개입 최소화</a:t>
                      </a:r>
                      <a:endParaRPr kumimoji="0" lang="ko-KR" altLang="en-US" sz="2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라</a:t>
                      </a:r>
                      <a:r>
                        <a:rPr kumimoji="0" lang="en-US" altLang="ko-KR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학교 내 학생자치해결위원회 마련</a:t>
                      </a:r>
                      <a:endParaRPr kumimoji="0" lang="ko-KR" altLang="en-US" sz="2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1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59646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/>
                <a:gridCol w="6588224"/>
              </a:tblGrid>
              <a:tr h="59720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현행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개정</a:t>
                      </a:r>
                      <a:endParaRPr lang="ko-KR" altLang="en-US" sz="2800" dirty="0"/>
                    </a:p>
                  </a:txBody>
                  <a:tcPr/>
                </a:tc>
              </a:tr>
              <a:tr h="6260792">
                <a:tc>
                  <a:txBody>
                    <a:bodyPr/>
                    <a:lstStyle/>
                    <a:p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조의</a:t>
                      </a:r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</a:t>
                      </a:r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재심청구</a:t>
                      </a:r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① </a:t>
                      </a:r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조제</a:t>
                      </a:r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항에 따른 </a:t>
                      </a:r>
                      <a:r>
                        <a:rPr kumimoji="0" lang="ko-KR" altLang="en-US" sz="23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징계처분 중 퇴학 조치에 대하여 이의가 있는 학생 또는 그 보호자는 퇴학 조치를 받은 날부터</a:t>
                      </a:r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 이내 또는 그 조치가 있음을 알게 된 날부터 </a:t>
                      </a:r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 이내에 제</a:t>
                      </a:r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조의</a:t>
                      </a:r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 따른 시</a:t>
                      </a:r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kumimoji="0" lang="ko-KR" altLang="en-US" sz="2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도학생징계조정위원회에</a:t>
                      </a:r>
                      <a:r>
                        <a:rPr kumimoji="0" lang="ko-KR" alt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재심을 청구할 수 있다</a:t>
                      </a:r>
                      <a:r>
                        <a:rPr kumimoji="0" lang="en-US" altLang="ko-K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조의</a:t>
                      </a:r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</a:t>
                      </a:r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재심청구</a:t>
                      </a:r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① </a:t>
                      </a:r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조제</a:t>
                      </a:r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항에 따른 </a:t>
                      </a:r>
                      <a:r>
                        <a:rPr kumimoji="0" lang="ko-KR" altLang="en-US" sz="2400" b="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징계처분 중 퇴학과 정학 조치에 대하여 이의가 있는 학생 또는 그 보호자는 해당 징계를 받은 날부터</a:t>
                      </a:r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 이내 또는 그 조치가 있음을 알게 된 날부터 </a:t>
                      </a:r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 이내에 제</a:t>
                      </a:r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조의</a:t>
                      </a:r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 따른 시</a:t>
                      </a:r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kumimoji="0" lang="ko-KR" alt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도의 학생징계조정위원회에 재심을 청구할 수 있다</a:t>
                      </a:r>
                      <a:r>
                        <a:rPr kumimoji="0" lang="en-US" altLang="ko-KR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7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2"/>
                <a:gridCol w="6804248"/>
              </a:tblGrid>
              <a:tr h="67390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현행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개정</a:t>
                      </a:r>
                      <a:endParaRPr lang="ko-KR" altLang="en-US" sz="2800" dirty="0"/>
                    </a:p>
                  </a:txBody>
                  <a:tcPr/>
                </a:tc>
              </a:tr>
              <a:tr h="6184093">
                <a:tc>
                  <a:txBody>
                    <a:bodyPr/>
                    <a:lstStyle/>
                    <a:p>
                      <a:r>
                        <a:rPr kumimoji="0" lang="en-US" altLang="ko-KR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ko-KR" altLang="en-US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신설</a:t>
                      </a:r>
                      <a:r>
                        <a:rPr kumimoji="0" lang="en-US" altLang="ko-KR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endParaRPr kumimoji="0" lang="en-US" altLang="ko-KR" sz="2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altLang="ko-KR" sz="2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altLang="ko-KR" sz="2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altLang="ko-KR" sz="2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altLang="ko-KR" sz="2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altLang="ko-KR" sz="2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ko-KR" altLang="en-US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신설</a:t>
                      </a:r>
                      <a:r>
                        <a:rPr kumimoji="0" lang="en-US" altLang="ko-KR" sz="2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조의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5(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학생 및 학부모 의견의 적극수렴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각 학교들은 연간 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회 공청회를 개최하여 학생의 자치만족도와 학부모의 의견을 수렴한다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2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altLang="ko-KR" sz="2400" b="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altLang="ko-KR" sz="2400" b="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2600" u="sng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조의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6(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학생 자치교육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각 학교장은 연간 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회 의무적으로 학생들이 올바른 방향으로 자치활동을 이끌어나갈 수 있도록 학생자치에 대한 개념을 포함한 의식 개선과 의지 촉구를 내용으로 한 학생 자치교육을 실시한다</a:t>
                      </a:r>
                      <a:r>
                        <a:rPr kumimoji="0" lang="en-US" altLang="ko-KR" sz="26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2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altLang="ko-KR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4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트렉">
  <a:themeElements>
    <a:clrScheme name="트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트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트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529</TotalTime>
  <Words>482</Words>
  <Application>Microsoft Office PowerPoint</Application>
  <PresentationFormat>화면 슬라이드 쇼(4:3)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트렉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학교는 관심이 필요하다.</dc:title>
  <dc:creator>SSungU</dc:creator>
  <cp:lastModifiedBy>JINSEO</cp:lastModifiedBy>
  <cp:revision>73</cp:revision>
  <dcterms:created xsi:type="dcterms:W3CDTF">2013-02-02T12:26:21Z</dcterms:created>
  <dcterms:modified xsi:type="dcterms:W3CDTF">2013-02-14T08:01:51Z</dcterms:modified>
</cp:coreProperties>
</file>